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78" r:id="rId4"/>
    <p:sldId id="279" r:id="rId5"/>
    <p:sldId id="280" r:id="rId6"/>
    <p:sldId id="281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868" autoAdjust="0"/>
  </p:normalViewPr>
  <p:slideViewPr>
    <p:cSldViewPr>
      <p:cViewPr varScale="1">
        <p:scale>
          <a:sx n="59" d="100"/>
          <a:sy n="59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F92EA-FBA2-415D-AE39-A314EF130CB1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50AC-BC3A-4C11-AD6D-52C19E405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9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19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70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20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68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47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40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41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88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9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A269-95EA-45FB-9929-1A67BEF9DE2C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7925-0E4D-453C-A098-3A6DC2A2A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https://sun9-13.userapi.com/l3VREi3CpcOOZ608BrZIVHeDUaIQZ25J7CTZOA/zoAPQYmeIIQ.jpg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611" y="260648"/>
            <a:ext cx="7772400" cy="2664296"/>
          </a:xfrm>
        </p:spPr>
        <p:txBody>
          <a:bodyPr>
            <a:noAutofit/>
          </a:bodyPr>
          <a:lstStyle/>
          <a:p>
            <a:r>
              <a:rPr lang="ru-RU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</a:t>
            </a:r>
            <a:r>
              <a:rPr lang="ru-RU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–педагогическая служба БТПИТ</a:t>
            </a:r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64" y="258059"/>
            <a:ext cx="1298733" cy="12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1" y="316571"/>
            <a:ext cx="1240221" cy="1240221"/>
          </a:xfrm>
          <a:prstGeom prst="rect">
            <a:avLst/>
          </a:prstGeom>
        </p:spPr>
      </p:pic>
      <p:pic>
        <p:nvPicPr>
          <p:cNvPr id="13314" name="Picture 2" descr="https://sun9-13.userapi.com/l3VREi3CpcOOZ608BrZIVHeDUaIQZ25J7CTZOA/zoAPQYmeIIQ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82092"/>
            <a:ext cx="4429183" cy="3322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5332"/>
            <a:ext cx="2124383" cy="165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042" y="4643477"/>
            <a:ext cx="2215580" cy="1661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210" y="2878185"/>
            <a:ext cx="2178549" cy="1433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76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Психолого-педагогическая служба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81926"/>
            <a:ext cx="6160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техникуме работает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психологическая служба, в которой Вы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сможете:</a:t>
            </a:r>
          </a:p>
          <a:p>
            <a:pPr algn="just" fontAlgn="base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получить консультацию педагогов-психологов,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психологическую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помощь и поддержку в разрешении трудных вопросов и сложных жизненных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 fontAlgn="base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 fontAlgn="base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Консультации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проводятся в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оффлайн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и онлайн - форматах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14" y="4221088"/>
            <a:ext cx="2437518" cy="243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sch91.ru/files/00001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467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-19976" y="0"/>
            <a:ext cx="9141151" cy="6858000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251150"/>
            <a:ext cx="8880190" cy="792087"/>
          </a:xfrm>
          <a:prstGeom prst="round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400" b="1" cap="all" dirty="0" smtClean="0">
                <a:ln w="0"/>
                <a:solidFill>
                  <a:srgbClr val="66FF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служба  </a:t>
            </a: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16734" y="2718222"/>
            <a:ext cx="1578597" cy="1955494"/>
          </a:xfrm>
          <a:prstGeom prst="foldedCorner">
            <a:avLst/>
          </a:prstGeom>
          <a:solidFill>
            <a:srgbClr val="66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85158" y="1536908"/>
            <a:ext cx="7211335" cy="1116536"/>
          </a:xfrm>
          <a:prstGeom prst="roundRect">
            <a:avLst/>
          </a:prstGeom>
          <a:solidFill>
            <a:srgbClr val="66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3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Вячеславовна</a:t>
            </a:r>
            <a:endParaRPr lang="ru-RU" sz="3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отделение,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отделение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3071" y="2719532"/>
            <a:ext cx="3619327" cy="1969091"/>
          </a:xfrm>
          <a:prstGeom prst="roundRect">
            <a:avLst/>
          </a:prstGeom>
          <a:solidFill>
            <a:srgbClr val="66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Татьяна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отделение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41478" y="2710621"/>
            <a:ext cx="3770617" cy="1925029"/>
          </a:xfrm>
          <a:prstGeom prst="roundRect">
            <a:avLst/>
          </a:prstGeom>
          <a:solidFill>
            <a:srgbClr val="66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Подповетная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Сергеевна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социальный педагог, 3 отделение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2477" y="4818179"/>
            <a:ext cx="3693582" cy="1955494"/>
          </a:xfrm>
          <a:prstGeom prst="roundRect">
            <a:avLst/>
          </a:prstGeom>
          <a:solidFill>
            <a:srgbClr val="66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lvl="0"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Панфилова Оксана Игоревна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отделение,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16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41478" y="4818782"/>
            <a:ext cx="3770617" cy="1955494"/>
          </a:xfrm>
          <a:prstGeom prst="roundRect">
            <a:avLst/>
          </a:prstGeom>
          <a:solidFill>
            <a:srgbClr val="66FF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lvl="0"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Бовина Неля Николаевна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педагог, </a:t>
            </a:r>
          </a:p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отделение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/>
            </a:r>
            <a:b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</a:b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91980" y="4818782"/>
            <a:ext cx="1578597" cy="1955494"/>
          </a:xfrm>
          <a:prstGeom prst="foldedCorner">
            <a:avLst/>
          </a:prstGeom>
          <a:solidFill>
            <a:srgbClr val="66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9" t="2730" r="4110" b="3253"/>
          <a:stretch/>
        </p:blipFill>
        <p:spPr>
          <a:xfrm>
            <a:off x="117946" y="4821642"/>
            <a:ext cx="1488916" cy="197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https://static.wixstatic.com/media/6365cd_9edf7a7ca99c4c42818f701f39745d1f.jpg/v1/fill/w_444,h_681,al_c,q_80,usm_0.66_1.00_0.01/6365cd_9edf7a7ca99c4c42818f701f39745d1f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84444" y="2973449"/>
            <a:ext cx="2034028" cy="15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8231" y="3972223"/>
            <a:ext cx="1799064" cy="1799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65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0"/>
            <a:ext cx="9141151" cy="6858000"/>
          </a:xfrm>
          <a:prstGeom prst="rect">
            <a:avLst/>
          </a:prstGeom>
          <a:solidFill>
            <a:srgbClr val="B07BD7"/>
          </a:solidFill>
          <a:ln>
            <a:solidFill>
              <a:srgbClr val="B07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383" y="123825"/>
            <a:ext cx="9190383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32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медиации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Если: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 с кем-то поругались;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Вас оскорбили или обидели;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Вас не складываются отношения в группе;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Вас возникла конфликтная ситуация……………и т.д</a:t>
            </a:r>
            <a:r>
              <a:rPr lang="ru-RU" sz="2000" dirty="0"/>
              <a:t>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ВЫ МОЖЕТЕ ОБРАТИТЬСЯ В СЛУЖБУ </a:t>
            </a:r>
            <a:r>
              <a:rPr lang="ru-RU" sz="2000" b="1" dirty="0" smtClean="0">
                <a:solidFill>
                  <a:srgbClr val="FF0000"/>
                </a:solidFill>
              </a:rPr>
              <a:t>МЕДИАЦИИ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ГБПОУ ВО «БТПИТ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службы направлена на помощь всем участникам образовательных отношений в мирном разрешении конфликтов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сложных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жизненных ситуаций посредством реализации процедур медиации.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24" y="4855418"/>
            <a:ext cx="28575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87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rumbtpit-btpit-r.1gb.ru/wp-content/uploads/2019/09/mediator-yurist.0.b-300x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991" y="3475459"/>
            <a:ext cx="2137420" cy="158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работы Службы медиации ГБПОУ ВО «БТПИТ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6757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Служба медиации работает с ПН по ПТ с 9.00 до 16.00 на базе трех отделений техникума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первое отделение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Воронова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Елена Эдуардовна, Селиванова Людмила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Николаевна;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второе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отделение -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Подповетная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Ольга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Сергеевна;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третье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отделение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Винокурова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Ольга Вячеславовна, Бовина Неля Николаевна, Щербакова Галина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Вячеславовна</a:t>
            </a: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Контактные </a:t>
            </a:r>
            <a:r>
              <a:rPr lang="ru-RU" b="1" dirty="0">
                <a:solidFill>
                  <a:srgbClr val="FF0000"/>
                </a:solidFill>
              </a:rPr>
              <a:t>телефоны: 8(47354) 6-23-71, 8-919-238-08-06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960" y="580269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МЫ ЗА ЦЕННОСТЬ ПОСТРОЕНИЯ КОНСТРУКТИВНЫХ ОТНОШЕНИЙ И УМЕНИЕ ДОГОВАРИВАТЬСЯ В СЛОЖНЫХ ЖИНЕННЫХ СИТУАЦИЯХ!!!!!!!!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96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«БТПИТ» – ОДНА БОЛЬШАЯ СЕМЬЯ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543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Перешагнув 5-ти летний рубеж, техникум продолжает своё развитие, соответствуя всем инновациям современной образовательной среды.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2" t="24638"/>
          <a:stretch/>
        </p:blipFill>
        <p:spPr bwMode="auto">
          <a:xfrm>
            <a:off x="1187624" y="2609777"/>
            <a:ext cx="66190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236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Психолого –педагогическая служба БТПИТ</vt:lpstr>
      <vt:lpstr>Психолого-педагогическая служба</vt:lpstr>
      <vt:lpstr>Слайд 3</vt:lpstr>
      <vt:lpstr>Слайд 4</vt:lpstr>
      <vt:lpstr>Служба медиации</vt:lpstr>
      <vt:lpstr>График работы Службы медиации ГБПОУ ВО «БТПИТ» </vt:lpstr>
      <vt:lpstr>«БТПИТ» – ОДНА БОЛЬШАЯ СЕМЬЯ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 Похващева</cp:lastModifiedBy>
  <cp:revision>109</cp:revision>
  <dcterms:created xsi:type="dcterms:W3CDTF">2021-02-10T15:12:44Z</dcterms:created>
  <dcterms:modified xsi:type="dcterms:W3CDTF">2021-02-24T10:22:18Z</dcterms:modified>
</cp:coreProperties>
</file>