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5" r:id="rId13"/>
    <p:sldId id="276" r:id="rId14"/>
    <p:sldId id="278" r:id="rId15"/>
    <p:sldId id="282" r:id="rId16"/>
    <p:sldId id="283" r:id="rId17"/>
    <p:sldId id="274" r:id="rId18"/>
    <p:sldId id="270" r:id="rId19"/>
    <p:sldId id="286" r:id="rId20"/>
    <p:sldId id="287" r:id="rId21"/>
    <p:sldId id="288" r:id="rId22"/>
    <p:sldId id="272" r:id="rId23"/>
    <p:sldId id="273" r:id="rId24"/>
    <p:sldId id="277" r:id="rId25"/>
    <p:sldId id="289" r:id="rId26"/>
    <p:sldId id="293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51581"/>
            <a:ext cx="4343400" cy="243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:\Классные часы и беседы\Crim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609600"/>
            <a:ext cx="1295400" cy="10668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724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2743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spc="1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Крымская весна</a:t>
            </a:r>
            <a:endParaRPr lang="ru-RU" sz="8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943600" y="914400"/>
            <a:ext cx="0" cy="19050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10400" y="533400"/>
            <a:ext cx="0" cy="19812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:\Уроки\7 класс\1827990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990600"/>
            <a:ext cx="1295400" cy="990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" y="4648200"/>
            <a:ext cx="4071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2014-2022 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685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295400"/>
            <a:ext cx="914400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 февраля 2014 года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Президиум Верховного Совета полуострова решил провести общекрымский опрос о статусе Крыма.</a:t>
            </a:r>
            <a:endParaRPr lang="ru-RU" sz="4400" b="1" dirty="0">
              <a:ln w="11430"/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22 февраля Верховная Рада Украины объявила, что Виктор Янукович самоустранился от власти.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480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Устранение президента и активизация радикалов,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вызвали всплеск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активности крымских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политических сил.</a:t>
            </a:r>
            <a:endParaRPr lang="ru-RU" sz="36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191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762000"/>
            <a:ext cx="4876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3276600"/>
            <a:ext cx="4191000" cy="340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91000" y="381000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ночь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26 на 27 февраля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Симферополе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814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над зданием Верховного Совета и Совета министров были подняты российские флаги</a:t>
            </a:r>
            <a:r>
              <a:rPr lang="ru-RU" sz="3600" b="1" dirty="0" smtClean="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600" b="1" dirty="0"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Утром 27 февраля были заняты блокпосты на Перекопском перешейке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и Чонгарском полуострове.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057400" y="2383028"/>
            <a:ext cx="4876800" cy="310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3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 этого момента киевские самопровозглашенные власти потеряли контроль над территорией Крыма.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 марта Верховный Совет АР Крым и Севастопольский горсовет приняли декларацию о независимости Автономной Республики Крым и города Севастополя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2971800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решение о проведении референдума о статусе Крыма.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359954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10668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16 марта 2014 года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состоялся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общекрымский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референдум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 </a:t>
            </a:r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статусе 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республики.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257800"/>
            <a:ext cx="807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Референдум- всенародный опрос, голосование для решения важного государственного вопроса.</a:t>
            </a:r>
            <a:endParaRPr lang="ru-RU" sz="28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352800" cy="473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>
                <a:alpha val="69000"/>
              </a:srgbClr>
            </a:gs>
            <a:gs pos="61000">
              <a:srgbClr val="CC99FF">
                <a:alpha val="57000"/>
              </a:srgbClr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  <a:r>
              <a:rPr lang="ru-RU" sz="4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воссоединение Крыма </a:t>
            </a:r>
            <a:r>
              <a:rPr lang="ru-RU" sz="4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 Россией  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проголосовали</a:t>
            </a:r>
            <a:endParaRPr lang="ru-RU" sz="4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1 млн. 233 тыс. 2 человека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( 96,77% крымчан)</a:t>
            </a:r>
            <a:endParaRPr lang="ru-RU" sz="48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14800"/>
            <a:ext cx="4572000" cy="25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5876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86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17 марта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результаты референдума утверждены Крымским Верховным Советом и Городским советом Севастополя.</a:t>
            </a:r>
            <a:endParaRPr lang="ru-RU" sz="48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338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Крым</a:t>
            </a:r>
            <a:r>
              <a:rPr lang="ru-RU" sz="6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-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суверенное государство</a:t>
            </a:r>
            <a:r>
              <a:rPr lang="ru-RU" sz="6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6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17 марта, учитывая волеизъявление народов Крыма, президент РФ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Владимир Владимирович Путин подписал указ о признании Республики Крым в качестве суверенного и независимого государства.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429000"/>
            <a:ext cx="4349262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44887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18 марта 2014 года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подписан межгосударственный договор о принятии независимой Республики Крым в состав Российской Федерации.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794464" cy="20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951865" cy="21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43400" y="2362200"/>
            <a:ext cx="463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Со стороны </a:t>
            </a:r>
            <a:r>
              <a:rPr lang="ru-RU" sz="32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России договор подписан Владимиром </a:t>
            </a:r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Путиным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r>
              <a:rPr lang="ru-RU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endParaRPr lang="ru-RU"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48200"/>
            <a:ext cx="4712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50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</a:t>
            </a:r>
            <a:r>
              <a:rPr lang="ru-RU" sz="2800" b="1" kern="15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уководство </a:t>
            </a:r>
            <a:r>
              <a:rPr lang="ru-RU" sz="2800" b="1" kern="150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Крыма </a:t>
            </a:r>
            <a:r>
              <a:rPr lang="ru-RU" sz="2800" b="1" kern="15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представляли Владимир Константинов, Сергей Аксенов и Алексей Чалый.</a:t>
            </a:r>
            <a:endParaRPr lang="ru-RU" sz="2800" b="1" kern="150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609600"/>
            <a:ext cx="35032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2014 год 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133600"/>
            <a:ext cx="75039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В Крым пришла весна… 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2286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Конституционный Суд России признал соответствующим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Конституции РФ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договор о присоединении Крыма.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2766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20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Госдума РФ ратифицировала договор о принятии Крыма и Севастополя в состав Российской Федерации.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505200"/>
            <a:ext cx="385077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3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81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Совет Федерации ратифицировал договор о вступлении полуострова в состав России.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23949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3581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президент России подписал законы о присоединении Крыма и Севастополя к РФ.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13284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Уроки\7 класс\1827990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8200"/>
            <a:ext cx="1848713" cy="1295400"/>
          </a:xfrm>
          <a:prstGeom prst="rect">
            <a:avLst/>
          </a:prstGeom>
          <a:noFill/>
        </p:spPr>
      </p:pic>
      <p:pic>
        <p:nvPicPr>
          <p:cNvPr id="5" name="Picture 4" descr="H:\Классные часы и беседы\Crime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762000"/>
            <a:ext cx="1951892" cy="14499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194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образован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Крымский федеральный округ.</a:t>
            </a:r>
            <a:endParaRPr lang="ru-RU" sz="54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914400"/>
            <a:ext cx="39613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21 марта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7524689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Украинским Крым был всего 60 лет.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789055" cy="362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2057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19 февраля 1954 года был принят указ о передаче Крымской области в состав УССР.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81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Никита Хрущев широким жестом передал Крым Украине.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0"/>
            <a:ext cx="914400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Севастополь формально не был украинским никогда.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62762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057400"/>
            <a:ext cx="4267200" cy="30469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29 октября 1948 года Севастополю был дан статус города республиканского подчинения в составе РСФСР.</a:t>
            </a:r>
            <a:endParaRPr lang="ru-RU" sz="32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410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 передаче Крыма Украине, о Севастополе не упоминалось.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590800"/>
            <a:ext cx="937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в </a:t>
            </a:r>
            <a:r>
              <a:rPr lang="ru-RU" sz="54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Крыму </a:t>
            </a:r>
            <a:r>
              <a:rPr lang="ru-RU" sz="54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весна! </a:t>
            </a:r>
            <a:endParaRPr lang="ru-RU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b="8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219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Но Крымская весна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2014 года –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особая! 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19154"/>
            <a:ext cx="3810000" cy="25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26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3384"/>
            <a:ext cx="3429000" cy="22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 r="32"/>
          <a:stretch>
            <a:fillRect/>
          </a:stretch>
        </p:blipFill>
        <p:spPr bwMode="auto">
          <a:xfrm>
            <a:off x="990600" y="43434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895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 ноябре 2013 года на Украине начал быстро разрастаться политический кризис.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8288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Власти Крыма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поддержали выступления в Киеве.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414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Genadiy</dc:creator>
  <cp:lastModifiedBy>Татьяна Похващева</cp:lastModifiedBy>
  <cp:revision>9</cp:revision>
  <dcterms:created xsi:type="dcterms:W3CDTF">2006-08-16T00:00:00Z</dcterms:created>
  <dcterms:modified xsi:type="dcterms:W3CDTF">2022-03-15T10:31:49Z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2047414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