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87" r:id="rId3"/>
    <p:sldId id="302" r:id="rId4"/>
    <p:sldId id="307" r:id="rId5"/>
    <p:sldId id="308" r:id="rId6"/>
    <p:sldId id="304" r:id="rId7"/>
    <p:sldId id="303" r:id="rId8"/>
    <p:sldId id="319" r:id="rId9"/>
    <p:sldId id="320" r:id="rId10"/>
    <p:sldId id="331" r:id="rId11"/>
    <p:sldId id="321" r:id="rId12"/>
    <p:sldId id="338" r:id="rId13"/>
    <p:sldId id="333" r:id="rId14"/>
    <p:sldId id="334" r:id="rId15"/>
    <p:sldId id="335" r:id="rId16"/>
    <p:sldId id="336" r:id="rId17"/>
    <p:sldId id="337" r:id="rId18"/>
    <p:sldId id="339" r:id="rId19"/>
    <p:sldId id="341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8438"/>
    <a:srgbClr val="FF0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image" Target="../media/image22.wmf"/><Relationship Id="rId18" Type="http://schemas.openxmlformats.org/officeDocument/2006/relationships/image" Target="../media/image27.wmf"/><Relationship Id="rId3" Type="http://schemas.openxmlformats.org/officeDocument/2006/relationships/image" Target="../media/image30.wmf"/><Relationship Id="rId7" Type="http://schemas.openxmlformats.org/officeDocument/2006/relationships/image" Target="../media/image48.wmf"/><Relationship Id="rId12" Type="http://schemas.openxmlformats.org/officeDocument/2006/relationships/image" Target="../media/image21.wmf"/><Relationship Id="rId17" Type="http://schemas.openxmlformats.org/officeDocument/2006/relationships/image" Target="../media/image26.wmf"/><Relationship Id="rId2" Type="http://schemas.openxmlformats.org/officeDocument/2006/relationships/image" Target="../media/image44.wmf"/><Relationship Id="rId16" Type="http://schemas.openxmlformats.org/officeDocument/2006/relationships/image" Target="../media/image25.wmf"/><Relationship Id="rId1" Type="http://schemas.openxmlformats.org/officeDocument/2006/relationships/image" Target="../media/image43.wmf"/><Relationship Id="rId6" Type="http://schemas.openxmlformats.org/officeDocument/2006/relationships/image" Target="../media/image47.wmf"/><Relationship Id="rId11" Type="http://schemas.openxmlformats.org/officeDocument/2006/relationships/image" Target="../media/image20.wmf"/><Relationship Id="rId5" Type="http://schemas.openxmlformats.org/officeDocument/2006/relationships/image" Target="../media/image46.wmf"/><Relationship Id="rId15" Type="http://schemas.openxmlformats.org/officeDocument/2006/relationships/image" Target="../media/image24.wmf"/><Relationship Id="rId10" Type="http://schemas.openxmlformats.org/officeDocument/2006/relationships/image" Target="../media/image51.wmf"/><Relationship Id="rId4" Type="http://schemas.openxmlformats.org/officeDocument/2006/relationships/image" Target="../media/image45.wmf"/><Relationship Id="rId9" Type="http://schemas.openxmlformats.org/officeDocument/2006/relationships/image" Target="../media/image50.wmf"/><Relationship Id="rId14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5.wmf"/><Relationship Id="rId7" Type="http://schemas.openxmlformats.org/officeDocument/2006/relationships/image" Target="../media/image15.wmf"/><Relationship Id="rId2" Type="http://schemas.openxmlformats.org/officeDocument/2006/relationships/image" Target="../media/image3.wmf"/><Relationship Id="rId1" Type="http://schemas.openxmlformats.org/officeDocument/2006/relationships/image" Target="../media/image11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25.wmf"/><Relationship Id="rId3" Type="http://schemas.openxmlformats.org/officeDocument/2006/relationships/image" Target="../media/image52.wmf"/><Relationship Id="rId7" Type="http://schemas.openxmlformats.org/officeDocument/2006/relationships/image" Target="../media/image30.wmf"/><Relationship Id="rId12" Type="http://schemas.openxmlformats.org/officeDocument/2006/relationships/image" Target="../media/image24.wmf"/><Relationship Id="rId2" Type="http://schemas.openxmlformats.org/officeDocument/2006/relationships/image" Target="../media/image51.wmf"/><Relationship Id="rId1" Type="http://schemas.openxmlformats.org/officeDocument/2006/relationships/image" Target="../media/image43.wmf"/><Relationship Id="rId6" Type="http://schemas.openxmlformats.org/officeDocument/2006/relationships/image" Target="../media/image44.wmf"/><Relationship Id="rId11" Type="http://schemas.openxmlformats.org/officeDocument/2006/relationships/image" Target="../media/image23.wmf"/><Relationship Id="rId5" Type="http://schemas.openxmlformats.org/officeDocument/2006/relationships/image" Target="../media/image54.wmf"/><Relationship Id="rId15" Type="http://schemas.openxmlformats.org/officeDocument/2006/relationships/image" Target="../media/image27.wmf"/><Relationship Id="rId10" Type="http://schemas.openxmlformats.org/officeDocument/2006/relationships/image" Target="../media/image22.wmf"/><Relationship Id="rId4" Type="http://schemas.openxmlformats.org/officeDocument/2006/relationships/image" Target="../media/image53.wmf"/><Relationship Id="rId9" Type="http://schemas.openxmlformats.org/officeDocument/2006/relationships/image" Target="../media/image21.wmf"/><Relationship Id="rId14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image" Target="../media/image21.wmf"/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12" Type="http://schemas.openxmlformats.org/officeDocument/2006/relationships/image" Target="../media/image65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11" Type="http://schemas.openxmlformats.org/officeDocument/2006/relationships/image" Target="../media/image20.wmf"/><Relationship Id="rId5" Type="http://schemas.openxmlformats.org/officeDocument/2006/relationships/image" Target="../media/image59.wmf"/><Relationship Id="rId10" Type="http://schemas.openxmlformats.org/officeDocument/2006/relationships/image" Target="../media/image64.wmf"/><Relationship Id="rId4" Type="http://schemas.openxmlformats.org/officeDocument/2006/relationships/image" Target="../media/image58.wmf"/><Relationship Id="rId9" Type="http://schemas.openxmlformats.org/officeDocument/2006/relationships/image" Target="../media/image63.wmf"/><Relationship Id="rId14" Type="http://schemas.openxmlformats.org/officeDocument/2006/relationships/image" Target="../media/image66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image" Target="../media/image74.wmf"/><Relationship Id="rId3" Type="http://schemas.openxmlformats.org/officeDocument/2006/relationships/image" Target="../media/image69.wmf"/><Relationship Id="rId7" Type="http://schemas.openxmlformats.org/officeDocument/2006/relationships/image" Target="../media/image73.wmf"/><Relationship Id="rId12" Type="http://schemas.openxmlformats.org/officeDocument/2006/relationships/image" Target="../media/image20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6" Type="http://schemas.openxmlformats.org/officeDocument/2006/relationships/image" Target="../media/image72.wmf"/><Relationship Id="rId11" Type="http://schemas.openxmlformats.org/officeDocument/2006/relationships/image" Target="../media/image64.wmf"/><Relationship Id="rId5" Type="http://schemas.openxmlformats.org/officeDocument/2006/relationships/image" Target="../media/image71.wmf"/><Relationship Id="rId15" Type="http://schemas.openxmlformats.org/officeDocument/2006/relationships/image" Target="../media/image66.wmf"/><Relationship Id="rId10" Type="http://schemas.openxmlformats.org/officeDocument/2006/relationships/image" Target="../media/image58.wmf"/><Relationship Id="rId4" Type="http://schemas.openxmlformats.org/officeDocument/2006/relationships/image" Target="../media/image70.wmf"/><Relationship Id="rId9" Type="http://schemas.openxmlformats.org/officeDocument/2006/relationships/image" Target="../media/image57.wmf"/><Relationship Id="rId14" Type="http://schemas.openxmlformats.org/officeDocument/2006/relationships/image" Target="../media/image21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image" Target="../media/image66.wmf"/><Relationship Id="rId3" Type="http://schemas.openxmlformats.org/officeDocument/2006/relationships/image" Target="../media/image77.wmf"/><Relationship Id="rId7" Type="http://schemas.openxmlformats.org/officeDocument/2006/relationships/image" Target="../media/image57.wmf"/><Relationship Id="rId12" Type="http://schemas.openxmlformats.org/officeDocument/2006/relationships/image" Target="../media/image21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6" Type="http://schemas.openxmlformats.org/officeDocument/2006/relationships/image" Target="../media/image56.wmf"/><Relationship Id="rId11" Type="http://schemas.openxmlformats.org/officeDocument/2006/relationships/image" Target="../media/image74.wmf"/><Relationship Id="rId5" Type="http://schemas.openxmlformats.org/officeDocument/2006/relationships/image" Target="../media/image79.wmf"/><Relationship Id="rId10" Type="http://schemas.openxmlformats.org/officeDocument/2006/relationships/image" Target="../media/image20.wmf"/><Relationship Id="rId4" Type="http://schemas.openxmlformats.org/officeDocument/2006/relationships/image" Target="../media/image78.wmf"/><Relationship Id="rId9" Type="http://schemas.openxmlformats.org/officeDocument/2006/relationships/image" Target="../media/image64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13" Type="http://schemas.openxmlformats.org/officeDocument/2006/relationships/image" Target="../media/image25.wmf"/><Relationship Id="rId18" Type="http://schemas.openxmlformats.org/officeDocument/2006/relationships/image" Target="../media/image27.wmf"/><Relationship Id="rId3" Type="http://schemas.openxmlformats.org/officeDocument/2006/relationships/image" Target="../media/image82.wmf"/><Relationship Id="rId7" Type="http://schemas.openxmlformats.org/officeDocument/2006/relationships/image" Target="../media/image86.wmf"/><Relationship Id="rId12" Type="http://schemas.openxmlformats.org/officeDocument/2006/relationships/image" Target="../media/image23.wmf"/><Relationship Id="rId17" Type="http://schemas.openxmlformats.org/officeDocument/2006/relationships/image" Target="../media/image24.wmf"/><Relationship Id="rId2" Type="http://schemas.openxmlformats.org/officeDocument/2006/relationships/image" Target="../media/image81.wmf"/><Relationship Id="rId16" Type="http://schemas.openxmlformats.org/officeDocument/2006/relationships/image" Target="../media/image26.wmf"/><Relationship Id="rId1" Type="http://schemas.openxmlformats.org/officeDocument/2006/relationships/image" Target="../media/image80.wmf"/><Relationship Id="rId6" Type="http://schemas.openxmlformats.org/officeDocument/2006/relationships/image" Target="../media/image85.wmf"/><Relationship Id="rId11" Type="http://schemas.openxmlformats.org/officeDocument/2006/relationships/image" Target="../media/image20.wmf"/><Relationship Id="rId5" Type="http://schemas.openxmlformats.org/officeDocument/2006/relationships/image" Target="../media/image84.wmf"/><Relationship Id="rId15" Type="http://schemas.openxmlformats.org/officeDocument/2006/relationships/image" Target="../media/image21.wmf"/><Relationship Id="rId10" Type="http://schemas.openxmlformats.org/officeDocument/2006/relationships/image" Target="../media/image89.wmf"/><Relationship Id="rId4" Type="http://schemas.openxmlformats.org/officeDocument/2006/relationships/image" Target="../media/image83.wmf"/><Relationship Id="rId9" Type="http://schemas.openxmlformats.org/officeDocument/2006/relationships/image" Target="../media/image88.wmf"/><Relationship Id="rId14" Type="http://schemas.openxmlformats.org/officeDocument/2006/relationships/image" Target="../media/image22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97.wmf"/><Relationship Id="rId13" Type="http://schemas.openxmlformats.org/officeDocument/2006/relationships/image" Target="../media/image83.wmf"/><Relationship Id="rId3" Type="http://schemas.openxmlformats.org/officeDocument/2006/relationships/image" Target="../media/image92.wmf"/><Relationship Id="rId7" Type="http://schemas.openxmlformats.org/officeDocument/2006/relationships/image" Target="../media/image96.wmf"/><Relationship Id="rId12" Type="http://schemas.openxmlformats.org/officeDocument/2006/relationships/image" Target="../media/image21.wmf"/><Relationship Id="rId2" Type="http://schemas.openxmlformats.org/officeDocument/2006/relationships/image" Target="../media/image91.wmf"/><Relationship Id="rId16" Type="http://schemas.openxmlformats.org/officeDocument/2006/relationships/image" Target="../media/image81.wmf"/><Relationship Id="rId1" Type="http://schemas.openxmlformats.org/officeDocument/2006/relationships/image" Target="../media/image90.wmf"/><Relationship Id="rId6" Type="http://schemas.openxmlformats.org/officeDocument/2006/relationships/image" Target="../media/image95.wmf"/><Relationship Id="rId11" Type="http://schemas.openxmlformats.org/officeDocument/2006/relationships/image" Target="../media/image98.wmf"/><Relationship Id="rId5" Type="http://schemas.openxmlformats.org/officeDocument/2006/relationships/image" Target="../media/image94.wmf"/><Relationship Id="rId15" Type="http://schemas.openxmlformats.org/officeDocument/2006/relationships/image" Target="../media/image80.wmf"/><Relationship Id="rId10" Type="http://schemas.openxmlformats.org/officeDocument/2006/relationships/image" Target="../media/image23.wmf"/><Relationship Id="rId4" Type="http://schemas.openxmlformats.org/officeDocument/2006/relationships/image" Target="../media/image93.wmf"/><Relationship Id="rId9" Type="http://schemas.openxmlformats.org/officeDocument/2006/relationships/image" Target="../media/image20.wmf"/><Relationship Id="rId14" Type="http://schemas.openxmlformats.org/officeDocument/2006/relationships/image" Target="../media/image8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8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5.wmf"/><Relationship Id="rId7" Type="http://schemas.openxmlformats.org/officeDocument/2006/relationships/image" Target="../media/image15.wmf"/><Relationship Id="rId2" Type="http://schemas.openxmlformats.org/officeDocument/2006/relationships/image" Target="../media/image3.wmf"/><Relationship Id="rId1" Type="http://schemas.openxmlformats.org/officeDocument/2006/relationships/image" Target="../media/image11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10" Type="http://schemas.openxmlformats.org/officeDocument/2006/relationships/image" Target="../media/image27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10" Type="http://schemas.openxmlformats.org/officeDocument/2006/relationships/image" Target="../media/image27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32.wmf"/><Relationship Id="rId7" Type="http://schemas.openxmlformats.org/officeDocument/2006/relationships/image" Target="../media/image23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22.wmf"/><Relationship Id="rId11" Type="http://schemas.openxmlformats.org/officeDocument/2006/relationships/image" Target="../media/image27.wmf"/><Relationship Id="rId5" Type="http://schemas.openxmlformats.org/officeDocument/2006/relationships/image" Target="../media/image2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34.wmf"/><Relationship Id="rId7" Type="http://schemas.openxmlformats.org/officeDocument/2006/relationships/image" Target="../media/image23.wmf"/><Relationship Id="rId2" Type="http://schemas.openxmlformats.org/officeDocument/2006/relationships/image" Target="../media/image30.wmf"/><Relationship Id="rId1" Type="http://schemas.openxmlformats.org/officeDocument/2006/relationships/image" Target="../media/image33.wmf"/><Relationship Id="rId6" Type="http://schemas.openxmlformats.org/officeDocument/2006/relationships/image" Target="../media/image22.wmf"/><Relationship Id="rId11" Type="http://schemas.openxmlformats.org/officeDocument/2006/relationships/image" Target="../media/image27.wmf"/><Relationship Id="rId5" Type="http://schemas.openxmlformats.org/officeDocument/2006/relationships/image" Target="../media/image2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image" Target="../media/image23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12" Type="http://schemas.openxmlformats.org/officeDocument/2006/relationships/image" Target="../media/image22.wmf"/><Relationship Id="rId17" Type="http://schemas.openxmlformats.org/officeDocument/2006/relationships/image" Target="../media/image27.wmf"/><Relationship Id="rId2" Type="http://schemas.openxmlformats.org/officeDocument/2006/relationships/image" Target="../media/image36.wmf"/><Relationship Id="rId16" Type="http://schemas.openxmlformats.org/officeDocument/2006/relationships/image" Target="../media/image2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11" Type="http://schemas.openxmlformats.org/officeDocument/2006/relationships/image" Target="../media/image21.wmf"/><Relationship Id="rId5" Type="http://schemas.openxmlformats.org/officeDocument/2006/relationships/image" Target="../media/image39.wmf"/><Relationship Id="rId15" Type="http://schemas.openxmlformats.org/officeDocument/2006/relationships/image" Target="../media/image25.wmf"/><Relationship Id="rId10" Type="http://schemas.openxmlformats.org/officeDocument/2006/relationships/image" Target="../media/image20.wmf"/><Relationship Id="rId4" Type="http://schemas.openxmlformats.org/officeDocument/2006/relationships/image" Target="../media/image38.wmf"/><Relationship Id="rId9" Type="http://schemas.openxmlformats.org/officeDocument/2006/relationships/image" Target="../media/image30.wmf"/><Relationship Id="rId14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A97560-F938-4E15-8B10-3A8DB0BC4CC0}" type="datetimeFigureOut">
              <a:rPr lang="ru-RU"/>
              <a:pPr>
                <a:defRPr/>
              </a:pPr>
              <a:t>02.11.2020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18425FC-D9DD-4498-8F0E-769B36FAD4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538012-3AEC-4972-9A6C-AF553A6D63C4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1552A4-3B6F-4AAE-BD4D-4FA2CAC30A3B}" type="slidenum">
              <a:rPr lang="ru-RU" smtClean="0"/>
              <a:pPr/>
              <a:t>18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6148E-E766-4168-BFCF-58913F010F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E77F7-4899-4743-92DE-1CAC44550C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E047A-144A-4DCB-BA0F-CF17ED6829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B080A-AD5A-4AA5-85AF-96B1B1BEE8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283EC-0AC4-45EE-AA0A-68478F17E4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E808D-BC9B-4B6F-B444-B03CD57105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339DF-9A03-4EFC-91FF-02A52B411D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E4421-4BCF-4C4E-B9DE-C3E207988C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54253-5DF0-466F-B073-D51A67CE8A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34AC0-8795-423B-AAAE-6CE759B61A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30FD1-EAFE-4F7F-8C33-775AAD5F47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4B7C4-F132-4DB1-815B-A1D8A151DF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5DE1594-781E-4F89-AE7C-9D6BE424CD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13" Type="http://schemas.openxmlformats.org/officeDocument/2006/relationships/oleObject" Target="../embeddings/oleObject75.bin"/><Relationship Id="rId18" Type="http://schemas.openxmlformats.org/officeDocument/2006/relationships/oleObject" Target="../embeddings/oleObject80.bin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9.bin"/><Relationship Id="rId12" Type="http://schemas.openxmlformats.org/officeDocument/2006/relationships/oleObject" Target="../embeddings/oleObject74.bin"/><Relationship Id="rId17" Type="http://schemas.openxmlformats.org/officeDocument/2006/relationships/oleObject" Target="../embeddings/oleObject7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8.bin"/><Relationship Id="rId20" Type="http://schemas.openxmlformats.org/officeDocument/2006/relationships/oleObject" Target="../embeddings/oleObject82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8.bin"/><Relationship Id="rId11" Type="http://schemas.openxmlformats.org/officeDocument/2006/relationships/oleObject" Target="../embeddings/oleObject73.bin"/><Relationship Id="rId5" Type="http://schemas.openxmlformats.org/officeDocument/2006/relationships/oleObject" Target="../embeddings/oleObject67.bin"/><Relationship Id="rId15" Type="http://schemas.openxmlformats.org/officeDocument/2006/relationships/oleObject" Target="../embeddings/oleObject77.bin"/><Relationship Id="rId10" Type="http://schemas.openxmlformats.org/officeDocument/2006/relationships/oleObject" Target="../embeddings/oleObject72.bin"/><Relationship Id="rId19" Type="http://schemas.openxmlformats.org/officeDocument/2006/relationships/oleObject" Target="../embeddings/oleObject81.bin"/><Relationship Id="rId4" Type="http://schemas.openxmlformats.org/officeDocument/2006/relationships/oleObject" Target="../embeddings/oleObject66.bin"/><Relationship Id="rId9" Type="http://schemas.openxmlformats.org/officeDocument/2006/relationships/oleObject" Target="../embeddings/oleObject71.bin"/><Relationship Id="rId14" Type="http://schemas.openxmlformats.org/officeDocument/2006/relationships/oleObject" Target="../embeddings/oleObject7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8.bin"/><Relationship Id="rId13" Type="http://schemas.openxmlformats.org/officeDocument/2006/relationships/oleObject" Target="../embeddings/oleObject93.bin"/><Relationship Id="rId18" Type="http://schemas.openxmlformats.org/officeDocument/2006/relationships/oleObject" Target="../embeddings/oleObject98.bin"/><Relationship Id="rId3" Type="http://schemas.openxmlformats.org/officeDocument/2006/relationships/oleObject" Target="../embeddings/oleObject83.bin"/><Relationship Id="rId7" Type="http://schemas.openxmlformats.org/officeDocument/2006/relationships/oleObject" Target="../embeddings/oleObject87.bin"/><Relationship Id="rId12" Type="http://schemas.openxmlformats.org/officeDocument/2006/relationships/oleObject" Target="../embeddings/oleObject92.bin"/><Relationship Id="rId17" Type="http://schemas.openxmlformats.org/officeDocument/2006/relationships/oleObject" Target="../embeddings/oleObject9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6.bin"/><Relationship Id="rId20" Type="http://schemas.openxmlformats.org/officeDocument/2006/relationships/oleObject" Target="../embeddings/oleObject100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86.bin"/><Relationship Id="rId11" Type="http://schemas.openxmlformats.org/officeDocument/2006/relationships/oleObject" Target="../embeddings/oleObject91.bin"/><Relationship Id="rId5" Type="http://schemas.openxmlformats.org/officeDocument/2006/relationships/oleObject" Target="../embeddings/oleObject85.bin"/><Relationship Id="rId15" Type="http://schemas.openxmlformats.org/officeDocument/2006/relationships/oleObject" Target="../embeddings/oleObject95.bin"/><Relationship Id="rId10" Type="http://schemas.openxmlformats.org/officeDocument/2006/relationships/oleObject" Target="../embeddings/oleObject90.bin"/><Relationship Id="rId19" Type="http://schemas.openxmlformats.org/officeDocument/2006/relationships/oleObject" Target="../embeddings/oleObject99.bin"/><Relationship Id="rId4" Type="http://schemas.openxmlformats.org/officeDocument/2006/relationships/oleObject" Target="../embeddings/oleObject84.bin"/><Relationship Id="rId9" Type="http://schemas.openxmlformats.org/officeDocument/2006/relationships/oleObject" Target="../embeddings/oleObject89.bin"/><Relationship Id="rId14" Type="http://schemas.openxmlformats.org/officeDocument/2006/relationships/oleObject" Target="../embeddings/oleObject9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6.bin"/><Relationship Id="rId3" Type="http://schemas.openxmlformats.org/officeDocument/2006/relationships/oleObject" Target="../embeddings/oleObject101.bin"/><Relationship Id="rId7" Type="http://schemas.openxmlformats.org/officeDocument/2006/relationships/oleObject" Target="../embeddings/oleObject10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04.bin"/><Relationship Id="rId11" Type="http://schemas.openxmlformats.org/officeDocument/2006/relationships/oleObject" Target="../embeddings/oleObject109.bin"/><Relationship Id="rId5" Type="http://schemas.openxmlformats.org/officeDocument/2006/relationships/oleObject" Target="../embeddings/oleObject103.bin"/><Relationship Id="rId10" Type="http://schemas.openxmlformats.org/officeDocument/2006/relationships/oleObject" Target="../embeddings/oleObject108.bin"/><Relationship Id="rId4" Type="http://schemas.openxmlformats.org/officeDocument/2006/relationships/oleObject" Target="../embeddings/oleObject102.bin"/><Relationship Id="rId9" Type="http://schemas.openxmlformats.org/officeDocument/2006/relationships/oleObject" Target="../embeddings/oleObject10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5.bin"/><Relationship Id="rId13" Type="http://schemas.openxmlformats.org/officeDocument/2006/relationships/oleObject" Target="../embeddings/oleObject120.bin"/><Relationship Id="rId3" Type="http://schemas.openxmlformats.org/officeDocument/2006/relationships/oleObject" Target="../embeddings/oleObject110.bin"/><Relationship Id="rId7" Type="http://schemas.openxmlformats.org/officeDocument/2006/relationships/oleObject" Target="../embeddings/oleObject114.bin"/><Relationship Id="rId12" Type="http://schemas.openxmlformats.org/officeDocument/2006/relationships/oleObject" Target="../embeddings/oleObject119.bin"/><Relationship Id="rId17" Type="http://schemas.openxmlformats.org/officeDocument/2006/relationships/oleObject" Target="../embeddings/oleObject124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23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13.bin"/><Relationship Id="rId11" Type="http://schemas.openxmlformats.org/officeDocument/2006/relationships/oleObject" Target="../embeddings/oleObject118.bin"/><Relationship Id="rId5" Type="http://schemas.openxmlformats.org/officeDocument/2006/relationships/oleObject" Target="../embeddings/oleObject112.bin"/><Relationship Id="rId15" Type="http://schemas.openxmlformats.org/officeDocument/2006/relationships/oleObject" Target="../embeddings/oleObject122.bin"/><Relationship Id="rId10" Type="http://schemas.openxmlformats.org/officeDocument/2006/relationships/oleObject" Target="../embeddings/oleObject117.bin"/><Relationship Id="rId4" Type="http://schemas.openxmlformats.org/officeDocument/2006/relationships/oleObject" Target="../embeddings/oleObject111.bin"/><Relationship Id="rId9" Type="http://schemas.openxmlformats.org/officeDocument/2006/relationships/oleObject" Target="../embeddings/oleObject116.bin"/><Relationship Id="rId14" Type="http://schemas.openxmlformats.org/officeDocument/2006/relationships/oleObject" Target="../embeddings/oleObject12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0.bin"/><Relationship Id="rId13" Type="http://schemas.openxmlformats.org/officeDocument/2006/relationships/oleObject" Target="../embeddings/oleObject135.bin"/><Relationship Id="rId3" Type="http://schemas.openxmlformats.org/officeDocument/2006/relationships/oleObject" Target="../embeddings/oleObject125.bin"/><Relationship Id="rId7" Type="http://schemas.openxmlformats.org/officeDocument/2006/relationships/oleObject" Target="../embeddings/oleObject129.bin"/><Relationship Id="rId12" Type="http://schemas.openxmlformats.org/officeDocument/2006/relationships/oleObject" Target="../embeddings/oleObject134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38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28.bin"/><Relationship Id="rId11" Type="http://schemas.openxmlformats.org/officeDocument/2006/relationships/oleObject" Target="../embeddings/oleObject133.bin"/><Relationship Id="rId5" Type="http://schemas.openxmlformats.org/officeDocument/2006/relationships/oleObject" Target="../embeddings/oleObject127.bin"/><Relationship Id="rId15" Type="http://schemas.openxmlformats.org/officeDocument/2006/relationships/oleObject" Target="../embeddings/oleObject137.bin"/><Relationship Id="rId10" Type="http://schemas.openxmlformats.org/officeDocument/2006/relationships/oleObject" Target="../embeddings/oleObject132.bin"/><Relationship Id="rId4" Type="http://schemas.openxmlformats.org/officeDocument/2006/relationships/oleObject" Target="../embeddings/oleObject126.bin"/><Relationship Id="rId9" Type="http://schemas.openxmlformats.org/officeDocument/2006/relationships/oleObject" Target="../embeddings/oleObject131.bin"/><Relationship Id="rId14" Type="http://schemas.openxmlformats.org/officeDocument/2006/relationships/oleObject" Target="../embeddings/oleObject136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4.bin"/><Relationship Id="rId13" Type="http://schemas.openxmlformats.org/officeDocument/2006/relationships/oleObject" Target="../embeddings/oleObject149.bin"/><Relationship Id="rId3" Type="http://schemas.openxmlformats.org/officeDocument/2006/relationships/oleObject" Target="../embeddings/oleObject139.bin"/><Relationship Id="rId7" Type="http://schemas.openxmlformats.org/officeDocument/2006/relationships/oleObject" Target="../embeddings/oleObject143.bin"/><Relationship Id="rId12" Type="http://schemas.openxmlformats.org/officeDocument/2006/relationships/oleObject" Target="../embeddings/oleObject148.bin"/><Relationship Id="rId17" Type="http://schemas.openxmlformats.org/officeDocument/2006/relationships/oleObject" Target="../embeddings/oleObject153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52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42.bin"/><Relationship Id="rId11" Type="http://schemas.openxmlformats.org/officeDocument/2006/relationships/oleObject" Target="../embeddings/oleObject147.bin"/><Relationship Id="rId5" Type="http://schemas.openxmlformats.org/officeDocument/2006/relationships/oleObject" Target="../embeddings/oleObject141.bin"/><Relationship Id="rId15" Type="http://schemas.openxmlformats.org/officeDocument/2006/relationships/oleObject" Target="../embeddings/oleObject151.bin"/><Relationship Id="rId10" Type="http://schemas.openxmlformats.org/officeDocument/2006/relationships/oleObject" Target="../embeddings/oleObject146.bin"/><Relationship Id="rId4" Type="http://schemas.openxmlformats.org/officeDocument/2006/relationships/oleObject" Target="../embeddings/oleObject140.bin"/><Relationship Id="rId9" Type="http://schemas.openxmlformats.org/officeDocument/2006/relationships/oleObject" Target="../embeddings/oleObject145.bin"/><Relationship Id="rId14" Type="http://schemas.openxmlformats.org/officeDocument/2006/relationships/oleObject" Target="../embeddings/oleObject150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9.bin"/><Relationship Id="rId13" Type="http://schemas.openxmlformats.org/officeDocument/2006/relationships/oleObject" Target="../embeddings/oleObject164.bin"/><Relationship Id="rId3" Type="http://schemas.openxmlformats.org/officeDocument/2006/relationships/oleObject" Target="../embeddings/oleObject154.bin"/><Relationship Id="rId7" Type="http://schemas.openxmlformats.org/officeDocument/2006/relationships/oleObject" Target="../embeddings/oleObject158.bin"/><Relationship Id="rId12" Type="http://schemas.openxmlformats.org/officeDocument/2006/relationships/oleObject" Target="../embeddings/oleObject1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57.bin"/><Relationship Id="rId11" Type="http://schemas.openxmlformats.org/officeDocument/2006/relationships/oleObject" Target="../embeddings/oleObject162.bin"/><Relationship Id="rId5" Type="http://schemas.openxmlformats.org/officeDocument/2006/relationships/oleObject" Target="../embeddings/oleObject156.bin"/><Relationship Id="rId15" Type="http://schemas.openxmlformats.org/officeDocument/2006/relationships/oleObject" Target="../embeddings/oleObject166.bin"/><Relationship Id="rId10" Type="http://schemas.openxmlformats.org/officeDocument/2006/relationships/oleObject" Target="../embeddings/oleObject161.bin"/><Relationship Id="rId4" Type="http://schemas.openxmlformats.org/officeDocument/2006/relationships/oleObject" Target="../embeddings/oleObject155.bin"/><Relationship Id="rId9" Type="http://schemas.openxmlformats.org/officeDocument/2006/relationships/oleObject" Target="../embeddings/oleObject160.bin"/><Relationship Id="rId14" Type="http://schemas.openxmlformats.org/officeDocument/2006/relationships/oleObject" Target="../embeddings/oleObject165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2.bin"/><Relationship Id="rId13" Type="http://schemas.openxmlformats.org/officeDocument/2006/relationships/oleObject" Target="../embeddings/oleObject177.bin"/><Relationship Id="rId18" Type="http://schemas.openxmlformats.org/officeDocument/2006/relationships/oleObject" Target="../embeddings/oleObject182.bin"/><Relationship Id="rId3" Type="http://schemas.openxmlformats.org/officeDocument/2006/relationships/oleObject" Target="../embeddings/oleObject167.bin"/><Relationship Id="rId7" Type="http://schemas.openxmlformats.org/officeDocument/2006/relationships/oleObject" Target="../embeddings/oleObject171.bin"/><Relationship Id="rId12" Type="http://schemas.openxmlformats.org/officeDocument/2006/relationships/oleObject" Target="../embeddings/oleObject176.bin"/><Relationship Id="rId17" Type="http://schemas.openxmlformats.org/officeDocument/2006/relationships/oleObject" Target="../embeddings/oleObject181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80.bin"/><Relationship Id="rId20" Type="http://schemas.openxmlformats.org/officeDocument/2006/relationships/oleObject" Target="../embeddings/oleObject184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70.bin"/><Relationship Id="rId11" Type="http://schemas.openxmlformats.org/officeDocument/2006/relationships/oleObject" Target="../embeddings/oleObject175.bin"/><Relationship Id="rId5" Type="http://schemas.openxmlformats.org/officeDocument/2006/relationships/oleObject" Target="../embeddings/oleObject169.bin"/><Relationship Id="rId15" Type="http://schemas.openxmlformats.org/officeDocument/2006/relationships/oleObject" Target="../embeddings/oleObject179.bin"/><Relationship Id="rId10" Type="http://schemas.openxmlformats.org/officeDocument/2006/relationships/oleObject" Target="../embeddings/oleObject174.bin"/><Relationship Id="rId19" Type="http://schemas.openxmlformats.org/officeDocument/2006/relationships/oleObject" Target="../embeddings/oleObject183.bin"/><Relationship Id="rId4" Type="http://schemas.openxmlformats.org/officeDocument/2006/relationships/oleObject" Target="../embeddings/oleObject168.bin"/><Relationship Id="rId9" Type="http://schemas.openxmlformats.org/officeDocument/2006/relationships/oleObject" Target="../embeddings/oleObject173.bin"/><Relationship Id="rId14" Type="http://schemas.openxmlformats.org/officeDocument/2006/relationships/oleObject" Target="../embeddings/oleObject178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9.bin"/><Relationship Id="rId13" Type="http://schemas.openxmlformats.org/officeDocument/2006/relationships/oleObject" Target="../embeddings/oleObject194.bin"/><Relationship Id="rId18" Type="http://schemas.openxmlformats.org/officeDocument/2006/relationships/oleObject" Target="../embeddings/oleObject199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88.bin"/><Relationship Id="rId12" Type="http://schemas.openxmlformats.org/officeDocument/2006/relationships/oleObject" Target="../embeddings/oleObject193.bin"/><Relationship Id="rId17" Type="http://schemas.openxmlformats.org/officeDocument/2006/relationships/oleObject" Target="../embeddings/oleObject198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97.bin"/><Relationship Id="rId20" Type="http://schemas.openxmlformats.org/officeDocument/2006/relationships/oleObject" Target="../embeddings/oleObject201.bin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87.bin"/><Relationship Id="rId11" Type="http://schemas.openxmlformats.org/officeDocument/2006/relationships/oleObject" Target="../embeddings/oleObject192.bin"/><Relationship Id="rId5" Type="http://schemas.openxmlformats.org/officeDocument/2006/relationships/oleObject" Target="../embeddings/oleObject186.bin"/><Relationship Id="rId15" Type="http://schemas.openxmlformats.org/officeDocument/2006/relationships/oleObject" Target="../embeddings/oleObject196.bin"/><Relationship Id="rId10" Type="http://schemas.openxmlformats.org/officeDocument/2006/relationships/oleObject" Target="../embeddings/oleObject191.bin"/><Relationship Id="rId19" Type="http://schemas.openxmlformats.org/officeDocument/2006/relationships/oleObject" Target="../embeddings/oleObject200.bin"/><Relationship Id="rId4" Type="http://schemas.openxmlformats.org/officeDocument/2006/relationships/oleObject" Target="../embeddings/oleObject185.bin"/><Relationship Id="rId9" Type="http://schemas.openxmlformats.org/officeDocument/2006/relationships/oleObject" Target="../embeddings/oleObject190.bin"/><Relationship Id="rId14" Type="http://schemas.openxmlformats.org/officeDocument/2006/relationships/oleObject" Target="../embeddings/oleObject19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jpeg"/><Relationship Id="rId2" Type="http://schemas.openxmlformats.org/officeDocument/2006/relationships/image" Target="../media/image99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2.emf"/><Relationship Id="rId4" Type="http://schemas.openxmlformats.org/officeDocument/2006/relationships/image" Target="../media/image10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7.bin"/><Relationship Id="rId12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6.bin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5.bin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7.bin"/><Relationship Id="rId12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6.bin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5.bin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4.bin"/><Relationship Id="rId9" Type="http://schemas.openxmlformats.org/officeDocument/2006/relationships/oleObject" Target="../embeddings/oleObject3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13" Type="http://schemas.openxmlformats.org/officeDocument/2006/relationships/oleObject" Target="../embeddings/oleObject53.bin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7.bin"/><Relationship Id="rId12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6.bin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5.bin"/><Relationship Id="rId10" Type="http://schemas.openxmlformats.org/officeDocument/2006/relationships/oleObject" Target="../embeddings/oleObject50.bin"/><Relationship Id="rId4" Type="http://schemas.openxmlformats.org/officeDocument/2006/relationships/oleObject" Target="../embeddings/oleObject44.bin"/><Relationship Id="rId9" Type="http://schemas.openxmlformats.org/officeDocument/2006/relationships/oleObject" Target="../embeddings/oleObject4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13" Type="http://schemas.openxmlformats.org/officeDocument/2006/relationships/oleObject" Target="../embeddings/oleObject64.bin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8.bin"/><Relationship Id="rId12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7.bin"/><Relationship Id="rId11" Type="http://schemas.openxmlformats.org/officeDocument/2006/relationships/oleObject" Target="../embeddings/oleObject62.bin"/><Relationship Id="rId5" Type="http://schemas.openxmlformats.org/officeDocument/2006/relationships/oleObject" Target="../embeddings/oleObject56.bin"/><Relationship Id="rId10" Type="http://schemas.openxmlformats.org/officeDocument/2006/relationships/oleObject" Target="../embeddings/oleObject61.bin"/><Relationship Id="rId4" Type="http://schemas.openxmlformats.org/officeDocument/2006/relationships/oleObject" Target="../embeddings/oleObject55.bin"/><Relationship Id="rId9" Type="http://schemas.openxmlformats.org/officeDocument/2006/relationships/oleObject" Target="../embeddings/oleObject6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75" y="714375"/>
            <a:ext cx="7772400" cy="1470025"/>
          </a:xfrm>
        </p:spPr>
        <p:txBody>
          <a:bodyPr/>
          <a:lstStyle/>
          <a:p>
            <a:pPr eaLnBrk="1" hangingPunct="1"/>
            <a:r>
              <a:rPr lang="ru-RU" sz="7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Стереометрия</a:t>
            </a:r>
            <a:r>
              <a:rPr lang="ru-RU" sz="7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643188"/>
            <a:ext cx="9001125" cy="2928937"/>
          </a:xfrm>
        </p:spPr>
        <p:txBody>
          <a:bodyPr/>
          <a:lstStyle/>
          <a:p>
            <a:pPr eaLnBrk="1" hangingPunct="1"/>
            <a:r>
              <a:rPr lang="ru-RU" sz="4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Расстояние между скрещивающимися</a:t>
            </a:r>
          </a:p>
          <a:p>
            <a:pPr eaLnBrk="1" hangingPunct="1"/>
            <a:r>
              <a:rPr lang="ru-RU" sz="4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прямыми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" name="TextBox 23"/>
          <p:cNvSpPr txBox="1">
            <a:spLocks noChangeArrowheads="1"/>
          </p:cNvSpPr>
          <p:nvPr/>
        </p:nvSpPr>
        <p:spPr bwMode="auto">
          <a:xfrm>
            <a:off x="571500" y="214313"/>
            <a:ext cx="84296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Общий перпендикуляр двух скрещивающихся прямых          и            есть отрезок, соединяющий середины отрезков            и </a:t>
            </a:r>
          </a:p>
        </p:txBody>
      </p:sp>
      <p:graphicFrame>
        <p:nvGraphicFramePr>
          <p:cNvPr id="9218" name="Object 12"/>
          <p:cNvGraphicFramePr>
            <a:graphicFrameLocks noChangeAspect="1"/>
          </p:cNvGraphicFramePr>
          <p:nvPr/>
        </p:nvGraphicFramePr>
        <p:xfrm>
          <a:off x="5000625" y="5643563"/>
          <a:ext cx="3824288" cy="714375"/>
        </p:xfrm>
        <a:graphic>
          <a:graphicData uri="http://schemas.openxmlformats.org/presentationml/2006/ole">
            <p:oleObj spid="_x0000_s9218" name="Формула" r:id="rId3" imgW="1155600" imgH="215640" progId="Equation.3">
              <p:embed/>
            </p:oleObj>
          </a:graphicData>
        </a:graphic>
      </p:graphicFrame>
      <p:graphicFrame>
        <p:nvGraphicFramePr>
          <p:cNvPr id="9219" name="Object 13"/>
          <p:cNvGraphicFramePr>
            <a:graphicFrameLocks noChangeAspect="1"/>
          </p:cNvGraphicFramePr>
          <p:nvPr/>
        </p:nvGraphicFramePr>
        <p:xfrm>
          <a:off x="2014538" y="571500"/>
          <a:ext cx="857250" cy="661988"/>
        </p:xfrm>
        <a:graphic>
          <a:graphicData uri="http://schemas.openxmlformats.org/presentationml/2006/ole">
            <p:oleObj spid="_x0000_s9219" name="Формула" r:id="rId4" imgW="279360" imgH="215640" progId="Equation.3">
              <p:embed/>
            </p:oleObj>
          </a:graphicData>
        </a:graphic>
      </p:graphicFrame>
      <p:graphicFrame>
        <p:nvGraphicFramePr>
          <p:cNvPr id="9220" name="Object 14"/>
          <p:cNvGraphicFramePr>
            <a:graphicFrameLocks noChangeAspect="1"/>
          </p:cNvGraphicFramePr>
          <p:nvPr/>
        </p:nvGraphicFramePr>
        <p:xfrm>
          <a:off x="3857625" y="985838"/>
          <a:ext cx="857250" cy="661987"/>
        </p:xfrm>
        <a:graphic>
          <a:graphicData uri="http://schemas.openxmlformats.org/presentationml/2006/ole">
            <p:oleObj spid="_x0000_s9220" name="Формула" r:id="rId5" imgW="279360" imgH="215640" progId="Equation.3">
              <p:embed/>
            </p:oleObj>
          </a:graphicData>
        </a:graphic>
      </p:graphicFrame>
      <p:graphicFrame>
        <p:nvGraphicFramePr>
          <p:cNvPr id="9221" name="Object 15"/>
          <p:cNvGraphicFramePr>
            <a:graphicFrameLocks noChangeAspect="1"/>
          </p:cNvGraphicFramePr>
          <p:nvPr/>
        </p:nvGraphicFramePr>
        <p:xfrm>
          <a:off x="3163888" y="582613"/>
          <a:ext cx="857250" cy="661987"/>
        </p:xfrm>
        <a:graphic>
          <a:graphicData uri="http://schemas.openxmlformats.org/presentationml/2006/ole">
            <p:oleObj spid="_x0000_s9221" name="Формула" r:id="rId6" imgW="279360" imgH="215640" progId="Equation.3">
              <p:embed/>
            </p:oleObj>
          </a:graphicData>
        </a:graphic>
      </p:graphicFrame>
      <p:graphicFrame>
        <p:nvGraphicFramePr>
          <p:cNvPr id="9222" name="Object 16"/>
          <p:cNvGraphicFramePr>
            <a:graphicFrameLocks noChangeAspect="1"/>
          </p:cNvGraphicFramePr>
          <p:nvPr/>
        </p:nvGraphicFramePr>
        <p:xfrm>
          <a:off x="4987925" y="996950"/>
          <a:ext cx="857250" cy="661988"/>
        </p:xfrm>
        <a:graphic>
          <a:graphicData uri="http://schemas.openxmlformats.org/presentationml/2006/ole">
            <p:oleObj spid="_x0000_s9222" name="Формула" r:id="rId7" imgW="279360" imgH="215640" progId="Equation.3">
              <p:embed/>
            </p:oleObj>
          </a:graphicData>
        </a:graphic>
      </p:graphicFrame>
      <p:grpSp>
        <p:nvGrpSpPr>
          <p:cNvPr id="9237" name="Группа 44"/>
          <p:cNvGrpSpPr>
            <a:grpSpLocks/>
          </p:cNvGrpSpPr>
          <p:nvPr/>
        </p:nvGrpSpPr>
        <p:grpSpPr bwMode="auto">
          <a:xfrm>
            <a:off x="1643063" y="2000250"/>
            <a:ext cx="3790950" cy="3500438"/>
            <a:chOff x="2071670" y="2000240"/>
            <a:chExt cx="3790976" cy="3500462"/>
          </a:xfrm>
        </p:grpSpPr>
        <p:grpSp>
          <p:nvGrpSpPr>
            <p:cNvPr id="9240" name="Группа 37"/>
            <p:cNvGrpSpPr>
              <a:grpSpLocks/>
            </p:cNvGrpSpPr>
            <p:nvPr/>
          </p:nvGrpSpPr>
          <p:grpSpPr bwMode="auto">
            <a:xfrm>
              <a:off x="2071670" y="2000240"/>
              <a:ext cx="3786214" cy="3500462"/>
              <a:chOff x="2071670" y="2000240"/>
              <a:chExt cx="3786214" cy="3500462"/>
            </a:xfrm>
          </p:grpSpPr>
          <p:grpSp>
            <p:nvGrpSpPr>
              <p:cNvPr id="9242" name="Группа 22"/>
              <p:cNvGrpSpPr>
                <a:grpSpLocks/>
              </p:cNvGrpSpPr>
              <p:nvPr/>
            </p:nvGrpSpPr>
            <p:grpSpPr bwMode="auto">
              <a:xfrm>
                <a:off x="2071670" y="2000240"/>
                <a:ext cx="3786214" cy="3500462"/>
                <a:chOff x="2071670" y="1785926"/>
                <a:chExt cx="3786214" cy="3500462"/>
              </a:xfrm>
            </p:grpSpPr>
            <p:cxnSp>
              <p:nvCxnSpPr>
                <p:cNvPr id="3" name="Прямая соединительная линия 2"/>
                <p:cNvCxnSpPr/>
                <p:nvPr/>
              </p:nvCxnSpPr>
              <p:spPr>
                <a:xfrm rot="5400000">
                  <a:off x="1583511" y="3928272"/>
                  <a:ext cx="2000264" cy="1587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" name="Прямая соединительная линия 3"/>
                <p:cNvCxnSpPr/>
                <p:nvPr/>
              </p:nvCxnSpPr>
              <p:spPr>
                <a:xfrm rot="10800000" flipV="1">
                  <a:off x="2582849" y="4929198"/>
                  <a:ext cx="2205052" cy="9525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" name="Прямая соединительная линия 4"/>
                <p:cNvCxnSpPr/>
                <p:nvPr/>
              </p:nvCxnSpPr>
              <p:spPr>
                <a:xfrm rot="10800000" flipV="1">
                  <a:off x="2582849" y="2928934"/>
                  <a:ext cx="2214577" cy="9525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Прямая соединительная линия 5"/>
                <p:cNvCxnSpPr/>
                <p:nvPr/>
              </p:nvCxnSpPr>
              <p:spPr>
                <a:xfrm rot="5400000">
                  <a:off x="3798088" y="3928272"/>
                  <a:ext cx="2000264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Прямая соединительная линия 6"/>
                <p:cNvCxnSpPr/>
                <p:nvPr/>
              </p:nvCxnSpPr>
              <p:spPr>
                <a:xfrm rot="5400000">
                  <a:off x="4369592" y="3285330"/>
                  <a:ext cx="2000264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Прямая соединительная линия 7"/>
                <p:cNvCxnSpPr/>
                <p:nvPr/>
              </p:nvCxnSpPr>
              <p:spPr>
                <a:xfrm rot="5400000" flipH="1" flipV="1">
                  <a:off x="2547129" y="2321712"/>
                  <a:ext cx="642941" cy="57150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Прямая соединительная линия 8"/>
                <p:cNvCxnSpPr/>
                <p:nvPr/>
              </p:nvCxnSpPr>
              <p:spPr>
                <a:xfrm rot="5400000" flipH="1" flipV="1">
                  <a:off x="4761706" y="2321712"/>
                  <a:ext cx="642941" cy="57150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Прямая соединительная линия 9"/>
                <p:cNvCxnSpPr/>
                <p:nvPr/>
              </p:nvCxnSpPr>
              <p:spPr>
                <a:xfrm rot="5400000" flipH="1" flipV="1">
                  <a:off x="2547129" y="4321975"/>
                  <a:ext cx="642941" cy="57150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Прямая соединительная линия 10"/>
                <p:cNvCxnSpPr/>
                <p:nvPr/>
              </p:nvCxnSpPr>
              <p:spPr>
                <a:xfrm rot="5400000" flipH="1" flipV="1">
                  <a:off x="4761706" y="4321975"/>
                  <a:ext cx="642941" cy="57150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Прямая соединительная линия 11"/>
                <p:cNvCxnSpPr/>
                <p:nvPr/>
              </p:nvCxnSpPr>
              <p:spPr>
                <a:xfrm rot="5400000">
                  <a:off x="2155015" y="3285330"/>
                  <a:ext cx="2000264" cy="1587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Прямая соединительная линия 12"/>
                <p:cNvCxnSpPr/>
                <p:nvPr/>
              </p:nvCxnSpPr>
              <p:spPr>
                <a:xfrm rot="10800000" flipV="1">
                  <a:off x="3154352" y="2285992"/>
                  <a:ext cx="2214577" cy="9525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 rot="10800000" flipV="1">
                  <a:off x="3154352" y="4286256"/>
                  <a:ext cx="2214577" cy="9525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aphicFrame>
              <p:nvGraphicFramePr>
                <p:cNvPr id="9228" name="Object 2"/>
                <p:cNvGraphicFramePr>
                  <a:graphicFrameLocks noChangeAspect="1"/>
                </p:cNvGraphicFramePr>
                <p:nvPr/>
              </p:nvGraphicFramePr>
              <p:xfrm>
                <a:off x="2071670" y="4714884"/>
                <a:ext cx="397785" cy="428628"/>
              </p:xfrm>
              <a:graphic>
                <a:graphicData uri="http://schemas.openxmlformats.org/presentationml/2006/ole">
                  <p:oleObj spid="_x0000_s9228" name="Формула" r:id="rId8" imgW="152280" imgH="164880" progId="Equation.3">
                    <p:embed/>
                  </p:oleObj>
                </a:graphicData>
              </a:graphic>
            </p:graphicFrame>
            <p:graphicFrame>
              <p:nvGraphicFramePr>
                <p:cNvPr id="9229" name="Object 3"/>
                <p:cNvGraphicFramePr>
                  <a:graphicFrameLocks noChangeAspect="1"/>
                </p:cNvGraphicFramePr>
                <p:nvPr/>
              </p:nvGraphicFramePr>
              <p:xfrm>
                <a:off x="5429256" y="3929066"/>
                <a:ext cx="307604" cy="428628"/>
              </p:xfrm>
              <a:graphic>
                <a:graphicData uri="http://schemas.openxmlformats.org/presentationml/2006/ole">
                  <p:oleObj spid="_x0000_s9229" name="Формула" r:id="rId9" imgW="152280" imgH="177480" progId="Equation.3">
                    <p:embed/>
                  </p:oleObj>
                </a:graphicData>
              </a:graphic>
            </p:graphicFrame>
            <p:graphicFrame>
              <p:nvGraphicFramePr>
                <p:cNvPr id="9230" name="Object 4"/>
                <p:cNvGraphicFramePr>
                  <a:graphicFrameLocks noChangeAspect="1"/>
                </p:cNvGraphicFramePr>
                <p:nvPr/>
              </p:nvGraphicFramePr>
              <p:xfrm>
                <a:off x="4929190" y="4857760"/>
                <a:ext cx="332016" cy="428628"/>
              </p:xfrm>
              <a:graphic>
                <a:graphicData uri="http://schemas.openxmlformats.org/presentationml/2006/ole">
                  <p:oleObj spid="_x0000_s9230" name="Формула" r:id="rId10" imgW="152280" imgH="164880" progId="Equation.3">
                    <p:embed/>
                  </p:oleObj>
                </a:graphicData>
              </a:graphic>
            </p:graphicFrame>
            <p:graphicFrame>
              <p:nvGraphicFramePr>
                <p:cNvPr id="9231" name="Object 5"/>
                <p:cNvGraphicFramePr>
                  <a:graphicFrameLocks noChangeAspect="1"/>
                </p:cNvGraphicFramePr>
                <p:nvPr/>
              </p:nvGraphicFramePr>
              <p:xfrm>
                <a:off x="2143108" y="2357430"/>
                <a:ext cx="430958" cy="506414"/>
              </p:xfrm>
              <a:graphic>
                <a:graphicData uri="http://schemas.openxmlformats.org/presentationml/2006/ole">
                  <p:oleObj spid="_x0000_s9231" name="Формула" r:id="rId11" imgW="177480" imgH="215640" progId="Equation.3">
                    <p:embed/>
                  </p:oleObj>
                </a:graphicData>
              </a:graphic>
            </p:graphicFrame>
            <p:graphicFrame>
              <p:nvGraphicFramePr>
                <p:cNvPr id="9232" name="Object 6"/>
                <p:cNvGraphicFramePr>
                  <a:graphicFrameLocks noChangeAspect="1"/>
                </p:cNvGraphicFramePr>
                <p:nvPr/>
              </p:nvGraphicFramePr>
              <p:xfrm>
                <a:off x="3071802" y="1785926"/>
                <a:ext cx="476236" cy="506420"/>
              </p:xfrm>
              <a:graphic>
                <a:graphicData uri="http://schemas.openxmlformats.org/presentationml/2006/ole">
                  <p:oleObj spid="_x0000_s9232" name="Формула" r:id="rId12" imgW="190440" imgH="215640" progId="Equation.3">
                    <p:embed/>
                  </p:oleObj>
                </a:graphicData>
              </a:graphic>
            </p:graphicFrame>
            <p:graphicFrame>
              <p:nvGraphicFramePr>
                <p:cNvPr id="9233" name="Object 7"/>
                <p:cNvGraphicFramePr>
                  <a:graphicFrameLocks noChangeAspect="1"/>
                </p:cNvGraphicFramePr>
                <p:nvPr/>
              </p:nvGraphicFramePr>
              <p:xfrm>
                <a:off x="5429256" y="1928802"/>
                <a:ext cx="428628" cy="492797"/>
              </p:xfrm>
              <a:graphic>
                <a:graphicData uri="http://schemas.openxmlformats.org/presentationml/2006/ole">
                  <p:oleObj spid="_x0000_s9233" name="Формула" r:id="rId13" imgW="177480" imgH="215640" progId="Equation.3">
                    <p:embed/>
                  </p:oleObj>
                </a:graphicData>
              </a:graphic>
            </p:graphicFrame>
            <p:graphicFrame>
              <p:nvGraphicFramePr>
                <p:cNvPr id="9234" name="Object 8"/>
                <p:cNvGraphicFramePr>
                  <a:graphicFrameLocks noChangeAspect="1"/>
                </p:cNvGraphicFramePr>
                <p:nvPr/>
              </p:nvGraphicFramePr>
              <p:xfrm>
                <a:off x="3140803" y="3857628"/>
                <a:ext cx="327238" cy="388931"/>
              </p:xfrm>
              <a:graphic>
                <a:graphicData uri="http://schemas.openxmlformats.org/presentationml/2006/ole">
                  <p:oleObj spid="_x0000_s9234" name="Формула" r:id="rId14" imgW="164880" imgH="164880" progId="Equation.3">
                    <p:embed/>
                  </p:oleObj>
                </a:graphicData>
              </a:graphic>
            </p:graphicFrame>
            <p:graphicFrame>
              <p:nvGraphicFramePr>
                <p:cNvPr id="9235" name="Object 9"/>
                <p:cNvGraphicFramePr>
                  <a:graphicFrameLocks noChangeAspect="1"/>
                </p:cNvGraphicFramePr>
                <p:nvPr/>
              </p:nvGraphicFramePr>
              <p:xfrm>
                <a:off x="4583834" y="2428868"/>
                <a:ext cx="315908" cy="455245"/>
              </p:xfrm>
              <a:graphic>
                <a:graphicData uri="http://schemas.openxmlformats.org/presentationml/2006/ole">
                  <p:oleObj spid="_x0000_s9235" name="Формула" r:id="rId15" imgW="177480" imgH="215640" progId="Equation.3">
                    <p:embed/>
                  </p:oleObj>
                </a:graphicData>
              </a:graphic>
            </p:graphicFrame>
          </p:grpSp>
          <p:cxnSp>
            <p:nvCxnSpPr>
              <p:cNvPr id="26" name="Прямая соединительная линия 25"/>
              <p:cNvCxnSpPr/>
              <p:nvPr/>
            </p:nvCxnSpPr>
            <p:spPr>
              <a:xfrm rot="5400000">
                <a:off x="4358480" y="3499644"/>
                <a:ext cx="2000264" cy="1587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 rot="16200000" flipH="1">
                <a:off x="2682861" y="3040060"/>
                <a:ext cx="2643206" cy="1643073"/>
              </a:xfrm>
              <a:prstGeom prst="line">
                <a:avLst/>
              </a:prstGeom>
              <a:ln w="28575">
                <a:solidFill>
                  <a:srgbClr val="0000FF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3143239" y="2500306"/>
                <a:ext cx="1643074" cy="642941"/>
              </a:xfrm>
              <a:prstGeom prst="line">
                <a:avLst/>
              </a:prstGeom>
              <a:ln w="28575" cmpd="sng">
                <a:solidFill>
                  <a:srgbClr val="0070C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3143239" y="4500570"/>
                <a:ext cx="1643074" cy="642941"/>
              </a:xfrm>
              <a:prstGeom prst="line">
                <a:avLst/>
              </a:prstGeom>
              <a:ln w="28575">
                <a:solidFill>
                  <a:srgbClr val="0070C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 flipV="1">
                <a:off x="2571735" y="4500570"/>
                <a:ext cx="2786082" cy="642941"/>
              </a:xfrm>
              <a:prstGeom prst="line">
                <a:avLst/>
              </a:prstGeom>
              <a:ln w="28575">
                <a:solidFill>
                  <a:srgbClr val="0070C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 rot="10800000" flipV="1">
                <a:off x="3960808" y="4521207"/>
                <a:ext cx="1357321" cy="285752"/>
              </a:xfrm>
              <a:prstGeom prst="line">
                <a:avLst/>
              </a:prstGeom>
              <a:ln w="28575">
                <a:solidFill>
                  <a:srgbClr val="C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9227" name="Object 11"/>
              <p:cNvGraphicFramePr>
                <a:graphicFrameLocks noChangeAspect="1"/>
              </p:cNvGraphicFramePr>
              <p:nvPr/>
            </p:nvGraphicFramePr>
            <p:xfrm>
              <a:off x="3857620" y="4857760"/>
              <a:ext cx="260350" cy="339719"/>
            </p:xfrm>
            <a:graphic>
              <a:graphicData uri="http://schemas.openxmlformats.org/presentationml/2006/ole">
                <p:oleObj spid="_x0000_s9227" name="Формула" r:id="rId16" imgW="152280" imgH="177480" progId="Equation.3">
                  <p:embed/>
                </p:oleObj>
              </a:graphicData>
            </a:graphic>
          </p:graphicFrame>
        </p:grpSp>
        <p:cxnSp>
          <p:nvCxnSpPr>
            <p:cNvPr id="40" name="Прямая соединительная линия 39"/>
            <p:cNvCxnSpPr/>
            <p:nvPr/>
          </p:nvCxnSpPr>
          <p:spPr>
            <a:xfrm rot="10800000" flipV="1">
              <a:off x="4000495" y="3571876"/>
              <a:ext cx="1357322" cy="357190"/>
            </a:xfrm>
            <a:prstGeom prst="line">
              <a:avLst/>
            </a:prstGeom>
            <a:ln w="28575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9225" name="Object 17"/>
            <p:cNvGraphicFramePr>
              <a:graphicFrameLocks noChangeAspect="1"/>
            </p:cNvGraphicFramePr>
            <p:nvPr/>
          </p:nvGraphicFramePr>
          <p:xfrm>
            <a:off x="5429256" y="3286124"/>
            <a:ext cx="433390" cy="437906"/>
          </p:xfrm>
          <a:graphic>
            <a:graphicData uri="http://schemas.openxmlformats.org/presentationml/2006/ole">
              <p:oleObj spid="_x0000_s9225" name="Формула" r:id="rId17" imgW="152280" imgH="164880" progId="Equation.3">
                <p:embed/>
              </p:oleObj>
            </a:graphicData>
          </a:graphic>
        </p:graphicFrame>
        <p:graphicFrame>
          <p:nvGraphicFramePr>
            <p:cNvPr id="9226" name="Object 18"/>
            <p:cNvGraphicFramePr>
              <a:graphicFrameLocks noChangeAspect="1"/>
            </p:cNvGraphicFramePr>
            <p:nvPr/>
          </p:nvGraphicFramePr>
          <p:xfrm>
            <a:off x="3571868" y="3714752"/>
            <a:ext cx="469900" cy="438150"/>
          </p:xfrm>
          <a:graphic>
            <a:graphicData uri="http://schemas.openxmlformats.org/presentationml/2006/ole">
              <p:oleObj spid="_x0000_s9226" name="Формула" r:id="rId18" imgW="164880" imgH="164880" progId="Equation.3">
                <p:embed/>
              </p:oleObj>
            </a:graphicData>
          </a:graphic>
        </p:graphicFrame>
      </p:grpSp>
      <p:sp>
        <p:nvSpPr>
          <p:cNvPr id="9238" name="TextBox 45"/>
          <p:cNvSpPr txBox="1">
            <a:spLocks noChangeArrowheads="1"/>
          </p:cNvSpPr>
          <p:nvPr/>
        </p:nvSpPr>
        <p:spPr bwMode="auto">
          <a:xfrm>
            <a:off x="5805488" y="2643188"/>
            <a:ext cx="2266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– середина </a:t>
            </a:r>
          </a:p>
        </p:txBody>
      </p:sp>
      <p:sp>
        <p:nvSpPr>
          <p:cNvPr id="9239" name="TextBox 46"/>
          <p:cNvSpPr txBox="1">
            <a:spLocks noChangeArrowheads="1"/>
          </p:cNvSpPr>
          <p:nvPr/>
        </p:nvSpPr>
        <p:spPr bwMode="auto">
          <a:xfrm>
            <a:off x="5715000" y="3357563"/>
            <a:ext cx="2428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– середина </a:t>
            </a:r>
          </a:p>
        </p:txBody>
      </p:sp>
      <p:graphicFrame>
        <p:nvGraphicFramePr>
          <p:cNvPr id="9223" name="Object 19"/>
          <p:cNvGraphicFramePr>
            <a:graphicFrameLocks noChangeAspect="1"/>
          </p:cNvGraphicFramePr>
          <p:nvPr/>
        </p:nvGraphicFramePr>
        <p:xfrm>
          <a:off x="7929563" y="2571750"/>
          <a:ext cx="857250" cy="661988"/>
        </p:xfrm>
        <a:graphic>
          <a:graphicData uri="http://schemas.openxmlformats.org/presentationml/2006/ole">
            <p:oleObj spid="_x0000_s9223" name="Формула" r:id="rId19" imgW="279360" imgH="215640" progId="Equation.3">
              <p:embed/>
            </p:oleObj>
          </a:graphicData>
        </a:graphic>
      </p:graphicFrame>
      <p:graphicFrame>
        <p:nvGraphicFramePr>
          <p:cNvPr id="9224" name="Object 20"/>
          <p:cNvGraphicFramePr>
            <a:graphicFrameLocks noChangeAspect="1"/>
          </p:cNvGraphicFramePr>
          <p:nvPr/>
        </p:nvGraphicFramePr>
        <p:xfrm>
          <a:off x="7926388" y="3267075"/>
          <a:ext cx="857250" cy="661988"/>
        </p:xfrm>
        <a:graphic>
          <a:graphicData uri="http://schemas.openxmlformats.org/presentationml/2006/ole">
            <p:oleObj spid="_x0000_s9224" name="Формула" r:id="rId20" imgW="2793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араллелограмм 39"/>
          <p:cNvSpPr/>
          <p:nvPr/>
        </p:nvSpPr>
        <p:spPr>
          <a:xfrm rot="6057748">
            <a:off x="2755900" y="3382963"/>
            <a:ext cx="377825" cy="165100"/>
          </a:xfrm>
          <a:prstGeom prst="parallelogram">
            <a:avLst>
              <a:gd name="adj" fmla="val 99322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61" name="TextBox 43"/>
          <p:cNvSpPr txBox="1">
            <a:spLocks noChangeArrowheads="1"/>
          </p:cNvSpPr>
          <p:nvPr/>
        </p:nvSpPr>
        <p:spPr bwMode="auto">
          <a:xfrm>
            <a:off x="714375" y="285750"/>
            <a:ext cx="5572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№ 5 </a:t>
            </a:r>
            <a:r>
              <a:rPr 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единичном кубе найдите </a:t>
            </a:r>
          </a:p>
        </p:txBody>
      </p:sp>
      <p:graphicFrame>
        <p:nvGraphicFramePr>
          <p:cNvPr id="10242" name="Object 18"/>
          <p:cNvGraphicFramePr>
            <a:graphicFrameLocks noChangeAspect="1"/>
          </p:cNvGraphicFramePr>
          <p:nvPr/>
        </p:nvGraphicFramePr>
        <p:xfrm>
          <a:off x="6000750" y="214313"/>
          <a:ext cx="2562225" cy="714375"/>
        </p:xfrm>
        <a:graphic>
          <a:graphicData uri="http://schemas.openxmlformats.org/presentationml/2006/ole">
            <p:oleObj spid="_x0000_s10242" name="Формула" r:id="rId3" imgW="774360" imgH="215640" progId="Equation.3">
              <p:embed/>
            </p:oleObj>
          </a:graphicData>
        </a:graphic>
      </p:graphicFrame>
      <p:grpSp>
        <p:nvGrpSpPr>
          <p:cNvPr id="10262" name="Группа 22"/>
          <p:cNvGrpSpPr>
            <a:grpSpLocks/>
          </p:cNvGrpSpPr>
          <p:nvPr/>
        </p:nvGrpSpPr>
        <p:grpSpPr bwMode="auto">
          <a:xfrm>
            <a:off x="285750" y="857250"/>
            <a:ext cx="4857750" cy="4143375"/>
            <a:chOff x="2071670" y="1785926"/>
            <a:chExt cx="3786214" cy="3500462"/>
          </a:xfrm>
        </p:grpSpPr>
        <p:cxnSp>
          <p:nvCxnSpPr>
            <p:cNvPr id="24" name="Прямая соединительная линия 23"/>
            <p:cNvCxnSpPr/>
            <p:nvPr/>
          </p:nvCxnSpPr>
          <p:spPr>
            <a:xfrm rot="5400000">
              <a:off x="1584026" y="3928502"/>
              <a:ext cx="2001030" cy="12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 flipV="1">
              <a:off x="2583922" y="4929636"/>
              <a:ext cx="2204913" cy="938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 flipV="1">
              <a:off x="2583922" y="2928606"/>
              <a:ext cx="2214811" cy="938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5400000">
              <a:off x="3798838" y="3928502"/>
              <a:ext cx="2001030" cy="12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5400000">
              <a:off x="4370534" y="3284791"/>
              <a:ext cx="1999689" cy="247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5400000" flipH="1" flipV="1">
              <a:off x="2548534" y="2321572"/>
              <a:ext cx="642422" cy="57164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5400000" flipH="1" flipV="1">
              <a:off x="4762727" y="2322191"/>
              <a:ext cx="642422" cy="57040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5400000" flipH="1" flipV="1">
              <a:off x="2547863" y="4321932"/>
              <a:ext cx="643763" cy="571644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5400000" flipH="1" flipV="1">
              <a:off x="4762056" y="4322551"/>
              <a:ext cx="643763" cy="57040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5400000">
              <a:off x="2156341" y="3285410"/>
              <a:ext cx="1999689" cy="1238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 flipV="1">
              <a:off x="3155567" y="2286184"/>
              <a:ext cx="2213575" cy="93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 flipV="1">
              <a:off x="3155567" y="4285873"/>
              <a:ext cx="2213575" cy="9389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252" name="Object 10"/>
            <p:cNvGraphicFramePr>
              <a:graphicFrameLocks noChangeAspect="1"/>
            </p:cNvGraphicFramePr>
            <p:nvPr/>
          </p:nvGraphicFramePr>
          <p:xfrm>
            <a:off x="2071670" y="4714884"/>
            <a:ext cx="397785" cy="428628"/>
          </p:xfrm>
          <a:graphic>
            <a:graphicData uri="http://schemas.openxmlformats.org/presentationml/2006/ole">
              <p:oleObj spid="_x0000_s10252" name="Формула" r:id="rId4" imgW="152280" imgH="164880" progId="Equation.3">
                <p:embed/>
              </p:oleObj>
            </a:graphicData>
          </a:graphic>
        </p:graphicFrame>
        <p:graphicFrame>
          <p:nvGraphicFramePr>
            <p:cNvPr id="10253" name="Object 11"/>
            <p:cNvGraphicFramePr>
              <a:graphicFrameLocks noChangeAspect="1"/>
            </p:cNvGraphicFramePr>
            <p:nvPr/>
          </p:nvGraphicFramePr>
          <p:xfrm>
            <a:off x="5429256" y="3929066"/>
            <a:ext cx="307604" cy="428628"/>
          </p:xfrm>
          <a:graphic>
            <a:graphicData uri="http://schemas.openxmlformats.org/presentationml/2006/ole">
              <p:oleObj spid="_x0000_s10253" name="Формула" r:id="rId5" imgW="152280" imgH="177480" progId="Equation.3">
                <p:embed/>
              </p:oleObj>
            </a:graphicData>
          </a:graphic>
        </p:graphicFrame>
        <p:graphicFrame>
          <p:nvGraphicFramePr>
            <p:cNvPr id="10254" name="Object 12"/>
            <p:cNvGraphicFramePr>
              <a:graphicFrameLocks noChangeAspect="1"/>
            </p:cNvGraphicFramePr>
            <p:nvPr/>
          </p:nvGraphicFramePr>
          <p:xfrm>
            <a:off x="4929190" y="4857760"/>
            <a:ext cx="332016" cy="428628"/>
          </p:xfrm>
          <a:graphic>
            <a:graphicData uri="http://schemas.openxmlformats.org/presentationml/2006/ole">
              <p:oleObj spid="_x0000_s10254" name="Формула" r:id="rId6" imgW="152280" imgH="164880" progId="Equation.3">
                <p:embed/>
              </p:oleObj>
            </a:graphicData>
          </a:graphic>
        </p:graphicFrame>
        <p:graphicFrame>
          <p:nvGraphicFramePr>
            <p:cNvPr id="10255" name="Object 13"/>
            <p:cNvGraphicFramePr>
              <a:graphicFrameLocks noChangeAspect="1"/>
            </p:cNvGraphicFramePr>
            <p:nvPr/>
          </p:nvGraphicFramePr>
          <p:xfrm>
            <a:off x="2143108" y="2357430"/>
            <a:ext cx="430958" cy="506414"/>
          </p:xfrm>
          <a:graphic>
            <a:graphicData uri="http://schemas.openxmlformats.org/presentationml/2006/ole">
              <p:oleObj spid="_x0000_s10255" name="Формула" r:id="rId7" imgW="177480" imgH="215640" progId="Equation.3">
                <p:embed/>
              </p:oleObj>
            </a:graphicData>
          </a:graphic>
        </p:graphicFrame>
        <p:graphicFrame>
          <p:nvGraphicFramePr>
            <p:cNvPr id="10256" name="Object 14"/>
            <p:cNvGraphicFramePr>
              <a:graphicFrameLocks noChangeAspect="1"/>
            </p:cNvGraphicFramePr>
            <p:nvPr/>
          </p:nvGraphicFramePr>
          <p:xfrm>
            <a:off x="3071802" y="1785926"/>
            <a:ext cx="476236" cy="506420"/>
          </p:xfrm>
          <a:graphic>
            <a:graphicData uri="http://schemas.openxmlformats.org/presentationml/2006/ole">
              <p:oleObj spid="_x0000_s10256" name="Формула" r:id="rId8" imgW="190440" imgH="215640" progId="Equation.3">
                <p:embed/>
              </p:oleObj>
            </a:graphicData>
          </a:graphic>
        </p:graphicFrame>
        <p:graphicFrame>
          <p:nvGraphicFramePr>
            <p:cNvPr id="10257" name="Object 15"/>
            <p:cNvGraphicFramePr>
              <a:graphicFrameLocks noChangeAspect="1"/>
            </p:cNvGraphicFramePr>
            <p:nvPr/>
          </p:nvGraphicFramePr>
          <p:xfrm>
            <a:off x="5429256" y="1928802"/>
            <a:ext cx="428628" cy="492797"/>
          </p:xfrm>
          <a:graphic>
            <a:graphicData uri="http://schemas.openxmlformats.org/presentationml/2006/ole">
              <p:oleObj spid="_x0000_s10257" name="Формула" r:id="rId9" imgW="177480" imgH="215640" progId="Equation.3">
                <p:embed/>
              </p:oleObj>
            </a:graphicData>
          </a:graphic>
        </p:graphicFrame>
        <p:graphicFrame>
          <p:nvGraphicFramePr>
            <p:cNvPr id="10258" name="Object 16"/>
            <p:cNvGraphicFramePr>
              <a:graphicFrameLocks noChangeAspect="1"/>
            </p:cNvGraphicFramePr>
            <p:nvPr/>
          </p:nvGraphicFramePr>
          <p:xfrm>
            <a:off x="3140803" y="3857628"/>
            <a:ext cx="327238" cy="388931"/>
          </p:xfrm>
          <a:graphic>
            <a:graphicData uri="http://schemas.openxmlformats.org/presentationml/2006/ole">
              <p:oleObj spid="_x0000_s10258" name="Формула" r:id="rId10" imgW="164880" imgH="164880" progId="Equation.3">
                <p:embed/>
              </p:oleObj>
            </a:graphicData>
          </a:graphic>
        </p:graphicFrame>
        <p:graphicFrame>
          <p:nvGraphicFramePr>
            <p:cNvPr id="10259" name="Object 17"/>
            <p:cNvGraphicFramePr>
              <a:graphicFrameLocks noChangeAspect="1"/>
            </p:cNvGraphicFramePr>
            <p:nvPr/>
          </p:nvGraphicFramePr>
          <p:xfrm>
            <a:off x="4583834" y="2428868"/>
            <a:ext cx="315908" cy="455245"/>
          </p:xfrm>
          <a:graphic>
            <a:graphicData uri="http://schemas.openxmlformats.org/presentationml/2006/ole">
              <p:oleObj spid="_x0000_s10259" name="Формула" r:id="rId11" imgW="177480" imgH="215640" progId="Equation.3">
                <p:embed/>
              </p:oleObj>
            </a:graphicData>
          </a:graphic>
        </p:graphicFrame>
      </p:grpSp>
      <p:cxnSp>
        <p:nvCxnSpPr>
          <p:cNvPr id="46" name="Прямая соединительная линия 45"/>
          <p:cNvCxnSpPr/>
          <p:nvPr/>
        </p:nvCxnSpPr>
        <p:spPr>
          <a:xfrm rot="16200000" flipH="1">
            <a:off x="1204119" y="2010569"/>
            <a:ext cx="3128962" cy="2108200"/>
          </a:xfrm>
          <a:prstGeom prst="line">
            <a:avLst/>
          </a:prstGeom>
          <a:ln w="317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1000125" y="3786188"/>
            <a:ext cx="3500438" cy="760412"/>
          </a:xfrm>
          <a:prstGeom prst="line">
            <a:avLst/>
          </a:prstGeom>
          <a:ln w="317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1690688" y="3833813"/>
            <a:ext cx="2108200" cy="760412"/>
          </a:xfrm>
          <a:prstGeom prst="line">
            <a:avLst/>
          </a:prstGeom>
          <a:ln w="254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1690688" y="1465263"/>
            <a:ext cx="2108200" cy="760412"/>
          </a:xfrm>
          <a:prstGeom prst="line">
            <a:avLst/>
          </a:prstGeom>
          <a:ln w="25400" cmpd="sng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 flipH="1" flipV="1">
            <a:off x="2382838" y="3617912"/>
            <a:ext cx="846138" cy="182563"/>
          </a:xfrm>
          <a:prstGeom prst="line">
            <a:avLst/>
          </a:prstGeom>
          <a:ln w="285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3" name="Object 19"/>
          <p:cNvGraphicFramePr>
            <a:graphicFrameLocks noChangeAspect="1"/>
          </p:cNvGraphicFramePr>
          <p:nvPr/>
        </p:nvGraphicFramePr>
        <p:xfrm>
          <a:off x="3000375" y="2786063"/>
          <a:ext cx="485775" cy="500062"/>
        </p:xfrm>
        <a:graphic>
          <a:graphicData uri="http://schemas.openxmlformats.org/presentationml/2006/ole">
            <p:oleObj spid="_x0000_s10243" name="Формула" r:id="rId12" imgW="164880" imgH="164880" progId="Equation.3">
              <p:embed/>
            </p:oleObj>
          </a:graphicData>
        </a:graphic>
      </p:graphicFrame>
      <p:graphicFrame>
        <p:nvGraphicFramePr>
          <p:cNvPr id="88084" name="Object 20"/>
          <p:cNvGraphicFramePr>
            <a:graphicFrameLocks noChangeAspect="1"/>
          </p:cNvGraphicFramePr>
          <p:nvPr/>
        </p:nvGraphicFramePr>
        <p:xfrm>
          <a:off x="2500313" y="4214813"/>
          <a:ext cx="333375" cy="401637"/>
        </p:xfrm>
        <a:graphic>
          <a:graphicData uri="http://schemas.openxmlformats.org/presentationml/2006/ole">
            <p:oleObj spid="_x0000_s10244" name="Формула" r:id="rId13" imgW="152280" imgH="177480" progId="Equation.3">
              <p:embed/>
            </p:oleObj>
          </a:graphicData>
        </a:graphic>
      </p:graphicFrame>
      <p:graphicFrame>
        <p:nvGraphicFramePr>
          <p:cNvPr id="66" name="Object 21"/>
          <p:cNvGraphicFramePr>
            <a:graphicFrameLocks noChangeAspect="1"/>
          </p:cNvGraphicFramePr>
          <p:nvPr/>
        </p:nvGraphicFramePr>
        <p:xfrm>
          <a:off x="5486400" y="1214438"/>
          <a:ext cx="3243263" cy="785812"/>
        </p:xfrm>
        <a:graphic>
          <a:graphicData uri="http://schemas.openxmlformats.org/presentationml/2006/ole">
            <p:oleObj spid="_x0000_s10245" name="Формула" r:id="rId14" imgW="901440" imgH="215640" progId="Equation.3">
              <p:embed/>
            </p:oleObj>
          </a:graphicData>
        </a:graphic>
      </p:graphicFrame>
      <p:graphicFrame>
        <p:nvGraphicFramePr>
          <p:cNvPr id="88086" name="Object 22"/>
          <p:cNvGraphicFramePr>
            <a:graphicFrameLocks noChangeAspect="1"/>
          </p:cNvGraphicFramePr>
          <p:nvPr/>
        </p:nvGraphicFramePr>
        <p:xfrm>
          <a:off x="5857875" y="1928813"/>
          <a:ext cx="2225675" cy="714375"/>
        </p:xfrm>
        <a:graphic>
          <a:graphicData uri="http://schemas.openxmlformats.org/presentationml/2006/ole">
            <p:oleObj spid="_x0000_s10246" name="Формула" r:id="rId15" imgW="672840" imgH="215640" progId="Equation.3">
              <p:embed/>
            </p:oleObj>
          </a:graphicData>
        </a:graphic>
      </p:graphicFrame>
      <p:graphicFrame>
        <p:nvGraphicFramePr>
          <p:cNvPr id="68" name="Object 23"/>
          <p:cNvGraphicFramePr>
            <a:graphicFrameLocks noChangeAspect="1"/>
          </p:cNvGraphicFramePr>
          <p:nvPr/>
        </p:nvGraphicFramePr>
        <p:xfrm>
          <a:off x="5035550" y="2714625"/>
          <a:ext cx="1649413" cy="658813"/>
        </p:xfrm>
        <a:graphic>
          <a:graphicData uri="http://schemas.openxmlformats.org/presentationml/2006/ole">
            <p:oleObj spid="_x0000_s10247" name="Формула" r:id="rId16" imgW="444240" imgH="177480" progId="Equation.3">
              <p:embed/>
            </p:oleObj>
          </a:graphicData>
        </a:graphic>
      </p:graphicFrame>
      <p:sp>
        <p:nvSpPr>
          <p:cNvPr id="69" name="Text Box 18"/>
          <p:cNvSpPr txBox="1">
            <a:spLocks noChangeArrowheads="1"/>
          </p:cNvSpPr>
          <p:nvPr/>
        </p:nvSpPr>
        <p:spPr bwMode="auto">
          <a:xfrm>
            <a:off x="6643688" y="2786063"/>
            <a:ext cx="5032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~</a:t>
            </a:r>
          </a:p>
        </p:txBody>
      </p:sp>
      <p:graphicFrame>
        <p:nvGraphicFramePr>
          <p:cNvPr id="88088" name="Object 24"/>
          <p:cNvGraphicFramePr>
            <a:graphicFrameLocks noChangeAspect="1"/>
          </p:cNvGraphicFramePr>
          <p:nvPr/>
        </p:nvGraphicFramePr>
        <p:xfrm>
          <a:off x="7143750" y="2679700"/>
          <a:ext cx="1755775" cy="785813"/>
        </p:xfrm>
        <a:graphic>
          <a:graphicData uri="http://schemas.openxmlformats.org/presentationml/2006/ole">
            <p:oleObj spid="_x0000_s10248" name="Формула" r:id="rId17" imgW="482400" imgH="215640" progId="Equation.3">
              <p:embed/>
            </p:oleObj>
          </a:graphicData>
        </a:graphic>
      </p:graphicFrame>
      <p:graphicFrame>
        <p:nvGraphicFramePr>
          <p:cNvPr id="71" name="Object 25"/>
          <p:cNvGraphicFramePr>
            <a:graphicFrameLocks noChangeAspect="1"/>
          </p:cNvGraphicFramePr>
          <p:nvPr/>
        </p:nvGraphicFramePr>
        <p:xfrm>
          <a:off x="5500688" y="3500438"/>
          <a:ext cx="2786062" cy="1579562"/>
        </p:xfrm>
        <a:graphic>
          <a:graphicData uri="http://schemas.openxmlformats.org/presentationml/2006/ole">
            <p:oleObj spid="_x0000_s10249" name="Формула" r:id="rId18" imgW="761760" imgH="431640" progId="Equation.3">
              <p:embed/>
            </p:oleObj>
          </a:graphicData>
        </a:graphic>
      </p:graphicFrame>
      <p:graphicFrame>
        <p:nvGraphicFramePr>
          <p:cNvPr id="72" name="Object 26"/>
          <p:cNvGraphicFramePr>
            <a:graphicFrameLocks noChangeAspect="1"/>
          </p:cNvGraphicFramePr>
          <p:nvPr/>
        </p:nvGraphicFramePr>
        <p:xfrm>
          <a:off x="1785938" y="5143500"/>
          <a:ext cx="3265487" cy="1500188"/>
        </p:xfrm>
        <a:graphic>
          <a:graphicData uri="http://schemas.openxmlformats.org/presentationml/2006/ole">
            <p:oleObj spid="_x0000_s10250" name="Формула" r:id="rId19" imgW="939600" imgH="431640" progId="Equation.3">
              <p:embed/>
            </p:oleObj>
          </a:graphicData>
        </a:graphic>
      </p:graphicFrame>
      <p:graphicFrame>
        <p:nvGraphicFramePr>
          <p:cNvPr id="74" name="Object 27"/>
          <p:cNvGraphicFramePr>
            <a:graphicFrameLocks noChangeAspect="1"/>
          </p:cNvGraphicFramePr>
          <p:nvPr/>
        </p:nvGraphicFramePr>
        <p:xfrm>
          <a:off x="6286500" y="5143500"/>
          <a:ext cx="2286000" cy="1554163"/>
        </p:xfrm>
        <a:graphic>
          <a:graphicData uri="http://schemas.openxmlformats.org/presentationml/2006/ole">
            <p:oleObj spid="_x0000_s10251" name="Формула" r:id="rId20" imgW="6346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6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Параллелограмм 48"/>
          <p:cNvSpPr/>
          <p:nvPr/>
        </p:nvSpPr>
        <p:spPr>
          <a:xfrm rot="2277759">
            <a:off x="3544888" y="3208338"/>
            <a:ext cx="285750" cy="142875"/>
          </a:xfrm>
          <a:prstGeom prst="parallelogram">
            <a:avLst>
              <a:gd name="adj" fmla="val 8658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276" name="TextBox 1"/>
          <p:cNvSpPr txBox="1">
            <a:spLocks noChangeArrowheads="1"/>
          </p:cNvSpPr>
          <p:nvPr/>
        </p:nvSpPr>
        <p:spPr bwMode="auto">
          <a:xfrm>
            <a:off x="0" y="285750"/>
            <a:ext cx="9144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Способы вычисления расстояния между скрещивающимися прямыми.</a:t>
            </a:r>
          </a:p>
        </p:txBody>
      </p:sp>
      <p:sp>
        <p:nvSpPr>
          <p:cNvPr id="3" name="Параллелограмм 2"/>
          <p:cNvSpPr/>
          <p:nvPr/>
        </p:nvSpPr>
        <p:spPr>
          <a:xfrm>
            <a:off x="1214438" y="2857500"/>
            <a:ext cx="4143375" cy="1428750"/>
          </a:xfrm>
          <a:prstGeom prst="parallelogram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857375" y="3143250"/>
            <a:ext cx="2214563" cy="428625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857375" y="1643063"/>
            <a:ext cx="2214563" cy="785812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1357313" y="3929063"/>
          <a:ext cx="500062" cy="352425"/>
        </p:xfrm>
        <a:graphic>
          <a:graphicData uri="http://schemas.openxmlformats.org/presentationml/2006/ole">
            <p:oleObj spid="_x0000_s11266" name="Формула" r:id="rId3" imgW="152280" imgH="139680" progId="Equation.3">
              <p:embed/>
            </p:oleObj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4357688" y="1857375"/>
          <a:ext cx="415925" cy="352425"/>
        </p:xfrm>
        <a:graphic>
          <a:graphicData uri="http://schemas.openxmlformats.org/presentationml/2006/ole">
            <p:oleObj spid="_x0000_s11267" name="Формула" r:id="rId4" imgW="126720" imgH="139680" progId="Equation.3">
              <p:embed/>
            </p:oleObj>
          </a:graphicData>
        </a:graphic>
      </p:graphicFrame>
      <p:sp>
        <p:nvSpPr>
          <p:cNvPr id="11280" name="TextBox 15"/>
          <p:cNvSpPr txBox="1">
            <a:spLocks noChangeArrowheads="1"/>
          </p:cNvSpPr>
          <p:nvPr/>
        </p:nvSpPr>
        <p:spPr bwMode="auto">
          <a:xfrm>
            <a:off x="357188" y="5072063"/>
            <a:ext cx="83581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Расстояние между скрещивающимися прямыми </a:t>
            </a:r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равно расстоянию между их проекциями на плоскость, перпендикулярную одной из них.</a:t>
            </a: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2071688" y="1214438"/>
          <a:ext cx="349250" cy="488950"/>
        </p:xfrm>
        <a:graphic>
          <a:graphicData uri="http://schemas.openxmlformats.org/presentationml/2006/ole">
            <p:oleObj spid="_x0000_s11268" name="Формула" r:id="rId5" imgW="126720" imgH="177480" progId="Equation.3">
              <p:embed/>
            </p:oleObj>
          </a:graphicData>
        </a:graphic>
      </p:graphicFrame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3393282" y="2750344"/>
            <a:ext cx="1928812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5572125" y="3357563"/>
          <a:ext cx="3176588" cy="642937"/>
        </p:xfrm>
        <a:graphic>
          <a:graphicData uri="http://schemas.openxmlformats.org/presentationml/2006/ole">
            <p:oleObj spid="_x0000_s11269" name="Формула" r:id="rId6" imgW="1066680" imgH="215640" progId="Equation.3">
              <p:embed/>
            </p:oleObj>
          </a:graphicData>
        </a:graphic>
      </p:graphicFrame>
      <p:cxnSp>
        <p:nvCxnSpPr>
          <p:cNvPr id="27" name="Прямая соединительная линия 26"/>
          <p:cNvCxnSpPr/>
          <p:nvPr/>
        </p:nvCxnSpPr>
        <p:spPr>
          <a:xfrm rot="5400000">
            <a:off x="4073525" y="4071938"/>
            <a:ext cx="569913" cy="1587"/>
          </a:xfrm>
          <a:prstGeom prst="line">
            <a:avLst/>
          </a:prstGeom>
          <a:ln w="2857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4108450" y="4608513"/>
            <a:ext cx="498475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0800000">
            <a:off x="3714750" y="3214688"/>
            <a:ext cx="642938" cy="500062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1857375" y="3000375"/>
          <a:ext cx="384175" cy="593725"/>
        </p:xfrm>
        <a:graphic>
          <a:graphicData uri="http://schemas.openxmlformats.org/presentationml/2006/ole">
            <p:oleObj spid="_x0000_s11270" name="Формула" r:id="rId7" imgW="139680" imgH="215640" progId="Equation.3">
              <p:embed/>
            </p:oleObj>
          </a:graphicData>
        </a:graphic>
      </p:graphicFrame>
      <p:sp>
        <p:nvSpPr>
          <p:cNvPr id="50" name="Овал 49"/>
          <p:cNvSpPr/>
          <p:nvPr/>
        </p:nvSpPr>
        <p:spPr>
          <a:xfrm>
            <a:off x="4305300" y="3643313"/>
            <a:ext cx="71438" cy="714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4416425" y="3286125"/>
          <a:ext cx="500063" cy="541338"/>
        </p:xfrm>
        <a:graphic>
          <a:graphicData uri="http://schemas.openxmlformats.org/presentationml/2006/ole">
            <p:oleObj spid="_x0000_s11271" name="Формула" r:id="rId8" imgW="152280" imgH="164880" progId="Equation.3">
              <p:embed/>
            </p:oleObj>
          </a:graphicData>
        </a:graphic>
      </p:graphicFrame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6643688" y="1428750"/>
          <a:ext cx="1357312" cy="612775"/>
        </p:xfrm>
        <a:graphic>
          <a:graphicData uri="http://schemas.openxmlformats.org/presentationml/2006/ole">
            <p:oleObj spid="_x0000_s11272" name="Формула" r:id="rId9" imgW="393480" imgH="177480" progId="Equation.3">
              <p:embed/>
            </p:oleObj>
          </a:graphicData>
        </a:graphic>
      </p:graphicFrame>
      <p:graphicFrame>
        <p:nvGraphicFramePr>
          <p:cNvPr id="11273" name="Object 9"/>
          <p:cNvGraphicFramePr>
            <a:graphicFrameLocks noChangeAspect="1"/>
          </p:cNvGraphicFramePr>
          <p:nvPr/>
        </p:nvGraphicFramePr>
        <p:xfrm>
          <a:off x="5643563" y="2376488"/>
          <a:ext cx="1320800" cy="588962"/>
        </p:xfrm>
        <a:graphic>
          <a:graphicData uri="http://schemas.openxmlformats.org/presentationml/2006/ole">
            <p:oleObj spid="_x0000_s11273" name="Формула" r:id="rId10" imgW="444240" imgH="177480" progId="Equation.3">
              <p:embed/>
            </p:oleObj>
          </a:graphicData>
        </a:graphic>
      </p:graphicFrame>
      <p:graphicFrame>
        <p:nvGraphicFramePr>
          <p:cNvPr id="11274" name="Object 10"/>
          <p:cNvGraphicFramePr>
            <a:graphicFrameLocks noChangeAspect="1"/>
          </p:cNvGraphicFramePr>
          <p:nvPr/>
        </p:nvGraphicFramePr>
        <p:xfrm>
          <a:off x="7500938" y="2357438"/>
          <a:ext cx="1284287" cy="714375"/>
        </p:xfrm>
        <a:graphic>
          <a:graphicData uri="http://schemas.openxmlformats.org/presentationml/2006/ole">
            <p:oleObj spid="_x0000_s11274" name="Формула" r:id="rId11" imgW="431640" imgH="21564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араллелограмм 37"/>
          <p:cNvSpPr/>
          <p:nvPr/>
        </p:nvSpPr>
        <p:spPr>
          <a:xfrm rot="6057748">
            <a:off x="6500812" y="3217863"/>
            <a:ext cx="377825" cy="165100"/>
          </a:xfrm>
          <a:prstGeom prst="parallelogram">
            <a:avLst>
              <a:gd name="adj" fmla="val 99322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306" name="TextBox 43"/>
          <p:cNvSpPr txBox="1">
            <a:spLocks noChangeArrowheads="1"/>
          </p:cNvSpPr>
          <p:nvPr/>
        </p:nvSpPr>
        <p:spPr bwMode="auto">
          <a:xfrm>
            <a:off x="571500" y="285750"/>
            <a:ext cx="5286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№5 </a:t>
            </a:r>
            <a:r>
              <a:rPr 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единичном кубе найдите </a:t>
            </a:r>
          </a:p>
        </p:txBody>
      </p:sp>
      <p:graphicFrame>
        <p:nvGraphicFramePr>
          <p:cNvPr id="12290" name="Object 10"/>
          <p:cNvGraphicFramePr>
            <a:graphicFrameLocks noChangeAspect="1"/>
          </p:cNvGraphicFramePr>
          <p:nvPr/>
        </p:nvGraphicFramePr>
        <p:xfrm>
          <a:off x="5643563" y="214313"/>
          <a:ext cx="2562225" cy="714375"/>
        </p:xfrm>
        <a:graphic>
          <a:graphicData uri="http://schemas.openxmlformats.org/presentationml/2006/ole">
            <p:oleObj spid="_x0000_s12290" name="Формула" r:id="rId3" imgW="774360" imgH="215640" progId="Equation.3">
              <p:embed/>
            </p:oleObj>
          </a:graphicData>
        </a:graphic>
      </p:graphicFrame>
      <p:grpSp>
        <p:nvGrpSpPr>
          <p:cNvPr id="12307" name="Группа 52"/>
          <p:cNvGrpSpPr>
            <a:grpSpLocks/>
          </p:cNvGrpSpPr>
          <p:nvPr/>
        </p:nvGrpSpPr>
        <p:grpSpPr bwMode="auto">
          <a:xfrm>
            <a:off x="4143375" y="857250"/>
            <a:ext cx="4643438" cy="3857625"/>
            <a:chOff x="285720" y="857232"/>
            <a:chExt cx="4857784" cy="4143404"/>
          </a:xfrm>
        </p:grpSpPr>
        <p:grpSp>
          <p:nvGrpSpPr>
            <p:cNvPr id="12309" name="Группа 22"/>
            <p:cNvGrpSpPr>
              <a:grpSpLocks/>
            </p:cNvGrpSpPr>
            <p:nvPr/>
          </p:nvGrpSpPr>
          <p:grpSpPr bwMode="auto">
            <a:xfrm>
              <a:off x="285720" y="857232"/>
              <a:ext cx="4857784" cy="4143404"/>
              <a:chOff x="2071670" y="1785926"/>
              <a:chExt cx="3786214" cy="3500462"/>
            </a:xfrm>
          </p:grpSpPr>
          <p:cxnSp>
            <p:nvCxnSpPr>
              <p:cNvPr id="24" name="Прямая соединительная линия 23"/>
              <p:cNvCxnSpPr/>
              <p:nvPr/>
            </p:nvCxnSpPr>
            <p:spPr>
              <a:xfrm rot="5400000">
                <a:off x="1583825" y="3927404"/>
                <a:ext cx="2000881" cy="258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 rot="10800000" flipV="1">
                <a:off x="2582971" y="4929139"/>
                <a:ext cx="2205712" cy="1008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 rot="10800000" flipV="1">
                <a:off x="2582971" y="2928258"/>
                <a:ext cx="2214773" cy="1008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 rot="5400000">
                <a:off x="3798598" y="3927404"/>
                <a:ext cx="2000881" cy="258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 rot="5400000">
                <a:off x="4370089" y="3285580"/>
                <a:ext cx="2000881" cy="129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 rot="5400000" flipH="1" flipV="1">
                <a:off x="2547805" y="2320953"/>
                <a:ext cx="642472" cy="57213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 rot="5400000" flipH="1" flipV="1">
                <a:off x="4762577" y="2320953"/>
                <a:ext cx="642472" cy="57213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 rot="5400000" flipH="1" flipV="1">
                <a:off x="2547805" y="4321834"/>
                <a:ext cx="642472" cy="572139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 rot="5400000" flipH="1" flipV="1">
                <a:off x="4762577" y="4321834"/>
                <a:ext cx="642472" cy="57213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 rot="5400000">
                <a:off x="2155317" y="3285580"/>
                <a:ext cx="2000881" cy="1294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 rot="10800000" flipV="1">
                <a:off x="3155110" y="2285787"/>
                <a:ext cx="2214773" cy="1008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 rot="10800000" flipV="1">
                <a:off x="3155110" y="4286668"/>
                <a:ext cx="2214773" cy="8643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12297" name="Object 2"/>
              <p:cNvGraphicFramePr>
                <a:graphicFrameLocks noChangeAspect="1"/>
              </p:cNvGraphicFramePr>
              <p:nvPr/>
            </p:nvGraphicFramePr>
            <p:xfrm>
              <a:off x="2071670" y="4714884"/>
              <a:ext cx="397785" cy="428628"/>
            </p:xfrm>
            <a:graphic>
              <a:graphicData uri="http://schemas.openxmlformats.org/presentationml/2006/ole">
                <p:oleObj spid="_x0000_s12297" name="Формула" r:id="rId4" imgW="152280" imgH="164880" progId="Equation.3">
                  <p:embed/>
                </p:oleObj>
              </a:graphicData>
            </a:graphic>
          </p:graphicFrame>
          <p:graphicFrame>
            <p:nvGraphicFramePr>
              <p:cNvPr id="12298" name="Object 3"/>
              <p:cNvGraphicFramePr>
                <a:graphicFrameLocks noChangeAspect="1"/>
              </p:cNvGraphicFramePr>
              <p:nvPr/>
            </p:nvGraphicFramePr>
            <p:xfrm>
              <a:off x="5429256" y="3929066"/>
              <a:ext cx="307604" cy="428628"/>
            </p:xfrm>
            <a:graphic>
              <a:graphicData uri="http://schemas.openxmlformats.org/presentationml/2006/ole">
                <p:oleObj spid="_x0000_s12298" name="Формула" r:id="rId5" imgW="152280" imgH="177480" progId="Equation.3">
                  <p:embed/>
                </p:oleObj>
              </a:graphicData>
            </a:graphic>
          </p:graphicFrame>
          <p:graphicFrame>
            <p:nvGraphicFramePr>
              <p:cNvPr id="12299" name="Object 4"/>
              <p:cNvGraphicFramePr>
                <a:graphicFrameLocks noChangeAspect="1"/>
              </p:cNvGraphicFramePr>
              <p:nvPr/>
            </p:nvGraphicFramePr>
            <p:xfrm>
              <a:off x="4929190" y="4857760"/>
              <a:ext cx="332016" cy="428628"/>
            </p:xfrm>
            <a:graphic>
              <a:graphicData uri="http://schemas.openxmlformats.org/presentationml/2006/ole">
                <p:oleObj spid="_x0000_s12299" name="Формула" r:id="rId6" imgW="152280" imgH="164880" progId="Equation.3">
                  <p:embed/>
                </p:oleObj>
              </a:graphicData>
            </a:graphic>
          </p:graphicFrame>
          <p:graphicFrame>
            <p:nvGraphicFramePr>
              <p:cNvPr id="12300" name="Object 5"/>
              <p:cNvGraphicFramePr>
                <a:graphicFrameLocks noChangeAspect="1"/>
              </p:cNvGraphicFramePr>
              <p:nvPr/>
            </p:nvGraphicFramePr>
            <p:xfrm>
              <a:off x="2143108" y="2357430"/>
              <a:ext cx="430958" cy="506414"/>
            </p:xfrm>
            <a:graphic>
              <a:graphicData uri="http://schemas.openxmlformats.org/presentationml/2006/ole">
                <p:oleObj spid="_x0000_s12300" name="Формула" r:id="rId7" imgW="177480" imgH="215640" progId="Equation.3">
                  <p:embed/>
                </p:oleObj>
              </a:graphicData>
            </a:graphic>
          </p:graphicFrame>
          <p:graphicFrame>
            <p:nvGraphicFramePr>
              <p:cNvPr id="12301" name="Object 6"/>
              <p:cNvGraphicFramePr>
                <a:graphicFrameLocks noChangeAspect="1"/>
              </p:cNvGraphicFramePr>
              <p:nvPr/>
            </p:nvGraphicFramePr>
            <p:xfrm>
              <a:off x="3071802" y="1785926"/>
              <a:ext cx="476236" cy="506420"/>
            </p:xfrm>
            <a:graphic>
              <a:graphicData uri="http://schemas.openxmlformats.org/presentationml/2006/ole">
                <p:oleObj spid="_x0000_s12301" name="Формула" r:id="rId8" imgW="190440" imgH="215640" progId="Equation.3">
                  <p:embed/>
                </p:oleObj>
              </a:graphicData>
            </a:graphic>
          </p:graphicFrame>
          <p:graphicFrame>
            <p:nvGraphicFramePr>
              <p:cNvPr id="12302" name="Object 7"/>
              <p:cNvGraphicFramePr>
                <a:graphicFrameLocks noChangeAspect="1"/>
              </p:cNvGraphicFramePr>
              <p:nvPr/>
            </p:nvGraphicFramePr>
            <p:xfrm>
              <a:off x="5429256" y="1928802"/>
              <a:ext cx="428628" cy="492797"/>
            </p:xfrm>
            <a:graphic>
              <a:graphicData uri="http://schemas.openxmlformats.org/presentationml/2006/ole">
                <p:oleObj spid="_x0000_s12302" name="Формула" r:id="rId9" imgW="177480" imgH="215640" progId="Equation.3">
                  <p:embed/>
                </p:oleObj>
              </a:graphicData>
            </a:graphic>
          </p:graphicFrame>
          <p:graphicFrame>
            <p:nvGraphicFramePr>
              <p:cNvPr id="12303" name="Object 8"/>
              <p:cNvGraphicFramePr>
                <a:graphicFrameLocks noChangeAspect="1"/>
              </p:cNvGraphicFramePr>
              <p:nvPr/>
            </p:nvGraphicFramePr>
            <p:xfrm>
              <a:off x="3140803" y="3857628"/>
              <a:ext cx="327238" cy="388931"/>
            </p:xfrm>
            <a:graphic>
              <a:graphicData uri="http://schemas.openxmlformats.org/presentationml/2006/ole">
                <p:oleObj spid="_x0000_s12303" name="Формула" r:id="rId10" imgW="164880" imgH="164880" progId="Equation.3">
                  <p:embed/>
                </p:oleObj>
              </a:graphicData>
            </a:graphic>
          </p:graphicFrame>
          <p:graphicFrame>
            <p:nvGraphicFramePr>
              <p:cNvPr id="12304" name="Object 9"/>
              <p:cNvGraphicFramePr>
                <a:graphicFrameLocks noChangeAspect="1"/>
              </p:cNvGraphicFramePr>
              <p:nvPr/>
            </p:nvGraphicFramePr>
            <p:xfrm>
              <a:off x="4583834" y="2428868"/>
              <a:ext cx="315908" cy="455245"/>
            </p:xfrm>
            <a:graphic>
              <a:graphicData uri="http://schemas.openxmlformats.org/presentationml/2006/ole">
                <p:oleObj spid="_x0000_s12304" name="Формула" r:id="rId11" imgW="177480" imgH="215640" progId="Equation.3">
                  <p:embed/>
                </p:oleObj>
              </a:graphicData>
            </a:graphic>
          </p:graphicFrame>
        </p:grpSp>
        <p:cxnSp>
          <p:nvCxnSpPr>
            <p:cNvPr id="46" name="Прямая соединительная линия 45"/>
            <p:cNvCxnSpPr/>
            <p:nvPr/>
          </p:nvCxnSpPr>
          <p:spPr>
            <a:xfrm rot="16200000" flipH="1">
              <a:off x="1204154" y="2009894"/>
              <a:ext cx="3128866" cy="2109191"/>
            </a:xfrm>
            <a:prstGeom prst="line">
              <a:avLst/>
            </a:prstGeom>
            <a:ln w="28575"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flipV="1">
              <a:off x="999856" y="3786602"/>
              <a:ext cx="3575661" cy="760477"/>
            </a:xfrm>
            <a:prstGeom prst="line">
              <a:avLst/>
            </a:prstGeom>
            <a:ln w="28575"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>
              <a:off x="1690740" y="3834345"/>
              <a:ext cx="2107531" cy="760477"/>
            </a:xfrm>
            <a:prstGeom prst="line">
              <a:avLst/>
            </a:prstGeom>
            <a:ln w="25400"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1690740" y="1464249"/>
              <a:ext cx="2107531" cy="762182"/>
            </a:xfrm>
            <a:prstGeom prst="line">
              <a:avLst/>
            </a:prstGeom>
            <a:ln w="25400" cmpd="sng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 rot="5400000" flipH="1" flipV="1">
              <a:off x="2383920" y="3616823"/>
              <a:ext cx="845732" cy="182686"/>
            </a:xfrm>
            <a:prstGeom prst="line">
              <a:avLst/>
            </a:prstGeom>
            <a:ln w="28575">
              <a:solidFill>
                <a:srgbClr val="C0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2295" name="Object 11"/>
            <p:cNvGraphicFramePr>
              <a:graphicFrameLocks noChangeAspect="1"/>
            </p:cNvGraphicFramePr>
            <p:nvPr/>
          </p:nvGraphicFramePr>
          <p:xfrm>
            <a:off x="3000364" y="2786058"/>
            <a:ext cx="485239" cy="500498"/>
          </p:xfrm>
          <a:graphic>
            <a:graphicData uri="http://schemas.openxmlformats.org/presentationml/2006/ole">
              <p:oleObj spid="_x0000_s12295" name="Формула" r:id="rId12" imgW="164880" imgH="164880" progId="Equation.3">
                <p:embed/>
              </p:oleObj>
            </a:graphicData>
          </a:graphic>
        </p:graphicFrame>
        <p:graphicFrame>
          <p:nvGraphicFramePr>
            <p:cNvPr id="12296" name="Object 12"/>
            <p:cNvGraphicFramePr>
              <a:graphicFrameLocks noChangeAspect="1"/>
            </p:cNvGraphicFramePr>
            <p:nvPr/>
          </p:nvGraphicFramePr>
          <p:xfrm>
            <a:off x="2500298" y="4214818"/>
            <a:ext cx="334034" cy="402116"/>
          </p:xfrm>
          <a:graphic>
            <a:graphicData uri="http://schemas.openxmlformats.org/presentationml/2006/ole">
              <p:oleObj spid="_x0000_s12296" name="Формула" r:id="rId13" imgW="152280" imgH="177480" progId="Equation.3">
                <p:embed/>
              </p:oleObj>
            </a:graphicData>
          </a:graphic>
        </p:graphicFrame>
      </p:grpSp>
      <p:graphicFrame>
        <p:nvGraphicFramePr>
          <p:cNvPr id="74" name="Object 19"/>
          <p:cNvGraphicFramePr>
            <a:graphicFrameLocks noChangeAspect="1"/>
          </p:cNvGraphicFramePr>
          <p:nvPr/>
        </p:nvGraphicFramePr>
        <p:xfrm>
          <a:off x="6715125" y="5303838"/>
          <a:ext cx="2071688" cy="1408112"/>
        </p:xfrm>
        <a:graphic>
          <a:graphicData uri="http://schemas.openxmlformats.org/presentationml/2006/ole">
            <p:oleObj spid="_x0000_s12291" name="Формула" r:id="rId14" imgW="634680" imgH="431640" progId="Equation.3">
              <p:embed/>
            </p:oleObj>
          </a:graphicData>
        </a:graphic>
      </p:graphicFrame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142875" y="2143125"/>
            <a:ext cx="41433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проекция прямой </a:t>
            </a: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АС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на плоскость </a:t>
            </a:r>
          </a:p>
        </p:txBody>
      </p:sp>
      <p:graphicFrame>
        <p:nvGraphicFramePr>
          <p:cNvPr id="50" name="Object 20"/>
          <p:cNvGraphicFramePr>
            <a:graphicFrameLocks noChangeAspect="1"/>
          </p:cNvGraphicFramePr>
          <p:nvPr/>
        </p:nvGraphicFramePr>
        <p:xfrm>
          <a:off x="2357438" y="2571750"/>
          <a:ext cx="1054100" cy="577850"/>
        </p:xfrm>
        <a:graphic>
          <a:graphicData uri="http://schemas.openxmlformats.org/presentationml/2006/ole">
            <p:oleObj spid="_x0000_s12292" name="Формула" r:id="rId15" imgW="393480" imgH="215640" progId="Equation.3">
              <p:embed/>
            </p:oleObj>
          </a:graphicData>
        </a:graphic>
      </p:graphicFrame>
      <p:graphicFrame>
        <p:nvGraphicFramePr>
          <p:cNvPr id="95253" name="Object 21"/>
          <p:cNvGraphicFramePr>
            <a:graphicFrameLocks noChangeAspect="1"/>
          </p:cNvGraphicFramePr>
          <p:nvPr/>
        </p:nvGraphicFramePr>
        <p:xfrm>
          <a:off x="376238" y="3357563"/>
          <a:ext cx="2884487" cy="661987"/>
        </p:xfrm>
        <a:graphic>
          <a:graphicData uri="http://schemas.openxmlformats.org/presentationml/2006/ole">
            <p:oleObj spid="_x0000_s12293" name="Формула" r:id="rId16" imgW="939600" imgH="215640" progId="Equation.3">
              <p:embed/>
            </p:oleObj>
          </a:graphicData>
        </a:graphic>
      </p:graphicFrame>
      <p:graphicFrame>
        <p:nvGraphicFramePr>
          <p:cNvPr id="52" name="Object 22"/>
          <p:cNvGraphicFramePr>
            <a:graphicFrameLocks noChangeAspect="1"/>
          </p:cNvGraphicFramePr>
          <p:nvPr/>
        </p:nvGraphicFramePr>
        <p:xfrm>
          <a:off x="285750" y="4786313"/>
          <a:ext cx="6302375" cy="714375"/>
        </p:xfrm>
        <a:graphic>
          <a:graphicData uri="http://schemas.openxmlformats.org/presentationml/2006/ole">
            <p:oleObj spid="_x0000_s12294" name="Формула" r:id="rId17" imgW="19047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араллелограмм 30"/>
          <p:cNvSpPr/>
          <p:nvPr/>
        </p:nvSpPr>
        <p:spPr>
          <a:xfrm rot="13912272">
            <a:off x="3406776" y="2746375"/>
            <a:ext cx="165100" cy="142875"/>
          </a:xfrm>
          <a:prstGeom prst="parallelogram">
            <a:avLst>
              <a:gd name="adj" fmla="val 7883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329" name="TextBox 1"/>
          <p:cNvSpPr txBox="1">
            <a:spLocks noChangeArrowheads="1"/>
          </p:cNvSpPr>
          <p:nvPr/>
        </p:nvSpPr>
        <p:spPr bwMode="auto">
          <a:xfrm>
            <a:off x="142875" y="285750"/>
            <a:ext cx="88582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№6 </a:t>
            </a:r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Дана правильная пирамида </a:t>
            </a:r>
            <a:r>
              <a:rPr lang="en-US" sz="2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PABC</a:t>
            </a: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c </a:t>
            </a:r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боковым ребром </a:t>
            </a:r>
            <a:r>
              <a:rPr lang="en-US" sz="2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 = 3 </a:t>
            </a:r>
            <a:r>
              <a:rPr lang="ru-RU" sz="2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стороной основания</a:t>
            </a:r>
            <a:r>
              <a:rPr lang="ru-RU" sz="28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Найдите</a:t>
            </a:r>
            <a:r>
              <a:rPr lang="ru-RU" sz="28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6572250" y="642938"/>
          <a:ext cx="2003425" cy="608012"/>
        </p:xfrm>
        <a:graphic>
          <a:graphicData uri="http://schemas.openxmlformats.org/presentationml/2006/ole">
            <p:oleObj spid="_x0000_s13314" name="Формула" r:id="rId3" imgW="711000" imgH="215640" progId="Equation.3">
              <p:embed/>
            </p:oleObj>
          </a:graphicData>
        </a:graphic>
      </p:graphicFrame>
      <p:cxnSp>
        <p:nvCxnSpPr>
          <p:cNvPr id="17" name="Прямая соединительная линия 16"/>
          <p:cNvCxnSpPr/>
          <p:nvPr/>
        </p:nvCxnSpPr>
        <p:spPr>
          <a:xfrm rot="10800000" flipV="1">
            <a:off x="1214438" y="3786188"/>
            <a:ext cx="3106737" cy="495300"/>
          </a:xfrm>
          <a:prstGeom prst="line">
            <a:avLst/>
          </a:prstGeom>
          <a:ln w="254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573881" y="2212182"/>
            <a:ext cx="2638425" cy="15001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14375" y="3786188"/>
            <a:ext cx="2571750" cy="398462"/>
          </a:xfrm>
          <a:prstGeom prst="line">
            <a:avLst/>
          </a:prstGeom>
          <a:ln w="254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1393031" y="2821782"/>
            <a:ext cx="2428875" cy="71438"/>
          </a:xfrm>
          <a:prstGeom prst="line">
            <a:avLst/>
          </a:prstGeom>
          <a:ln w="254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34" name="Группа 35"/>
          <p:cNvGrpSpPr>
            <a:grpSpLocks/>
          </p:cNvGrpSpPr>
          <p:nvPr/>
        </p:nvGrpSpPr>
        <p:grpSpPr bwMode="auto">
          <a:xfrm>
            <a:off x="214313" y="1214438"/>
            <a:ext cx="4522787" cy="4143375"/>
            <a:chOff x="214282" y="1214422"/>
            <a:chExt cx="4522818" cy="4143404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 rot="5400000" flipH="1" flipV="1">
              <a:off x="554009" y="2768595"/>
              <a:ext cx="3214709" cy="96362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>
              <a:off x="714347" y="3786190"/>
              <a:ext cx="3643338" cy="1587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16200000" flipH="1">
              <a:off x="661166" y="3839371"/>
              <a:ext cx="1071569" cy="9652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1679554" y="3786190"/>
              <a:ext cx="2678131" cy="107156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5400000" flipH="1" flipV="1">
              <a:off x="607191" y="1750207"/>
              <a:ext cx="2143140" cy="192882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rot="16200000" flipV="1">
              <a:off x="2428859" y="1857365"/>
              <a:ext cx="2143140" cy="1714512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3324" name="Object 3"/>
            <p:cNvGraphicFramePr>
              <a:graphicFrameLocks noChangeAspect="1"/>
            </p:cNvGraphicFramePr>
            <p:nvPr/>
          </p:nvGraphicFramePr>
          <p:xfrm>
            <a:off x="214282" y="3571876"/>
            <a:ext cx="397785" cy="428628"/>
          </p:xfrm>
          <a:graphic>
            <a:graphicData uri="http://schemas.openxmlformats.org/presentationml/2006/ole">
              <p:oleObj spid="_x0000_s13324" name="Формула" r:id="rId4" imgW="152280" imgH="164880" progId="Equation.3">
                <p:embed/>
              </p:oleObj>
            </a:graphicData>
          </a:graphic>
        </p:graphicFrame>
        <p:graphicFrame>
          <p:nvGraphicFramePr>
            <p:cNvPr id="13325" name="Object 4"/>
            <p:cNvGraphicFramePr>
              <a:graphicFrameLocks noChangeAspect="1"/>
            </p:cNvGraphicFramePr>
            <p:nvPr/>
          </p:nvGraphicFramePr>
          <p:xfrm>
            <a:off x="1571604" y="4929198"/>
            <a:ext cx="332016" cy="428628"/>
          </p:xfrm>
          <a:graphic>
            <a:graphicData uri="http://schemas.openxmlformats.org/presentationml/2006/ole">
              <p:oleObj spid="_x0000_s13325" name="Формула" r:id="rId5" imgW="152280" imgH="164880" progId="Equation.3">
                <p:embed/>
              </p:oleObj>
            </a:graphicData>
          </a:graphic>
        </p:graphicFrame>
        <p:graphicFrame>
          <p:nvGraphicFramePr>
            <p:cNvPr id="13326" name="Object 5"/>
            <p:cNvGraphicFramePr>
              <a:graphicFrameLocks noChangeAspect="1"/>
            </p:cNvGraphicFramePr>
            <p:nvPr/>
          </p:nvGraphicFramePr>
          <p:xfrm>
            <a:off x="4429125" y="3571875"/>
            <a:ext cx="307975" cy="500063"/>
          </p:xfrm>
          <a:graphic>
            <a:graphicData uri="http://schemas.openxmlformats.org/presentationml/2006/ole">
              <p:oleObj spid="_x0000_s13326" name="Формула" r:id="rId6" imgW="152280" imgH="177480" progId="Equation.3">
                <p:embed/>
              </p:oleObj>
            </a:graphicData>
          </a:graphic>
        </p:graphicFrame>
        <p:graphicFrame>
          <p:nvGraphicFramePr>
            <p:cNvPr id="13327" name="Object 6"/>
            <p:cNvGraphicFramePr>
              <a:graphicFrameLocks noChangeAspect="1"/>
            </p:cNvGraphicFramePr>
            <p:nvPr/>
          </p:nvGraphicFramePr>
          <p:xfrm>
            <a:off x="2786050" y="1214422"/>
            <a:ext cx="427037" cy="461962"/>
          </p:xfrm>
          <a:graphic>
            <a:graphicData uri="http://schemas.openxmlformats.org/presentationml/2006/ole">
              <p:oleObj spid="_x0000_s13327" name="Формула" r:id="rId7" imgW="152280" imgH="164880" progId="Equation.3">
                <p:embed/>
              </p:oleObj>
            </a:graphicData>
          </a:graphic>
        </p:graphicFrame>
      </p:grpSp>
      <p:graphicFrame>
        <p:nvGraphicFramePr>
          <p:cNvPr id="39" name="Object 7"/>
          <p:cNvGraphicFramePr>
            <a:graphicFrameLocks noChangeAspect="1"/>
          </p:cNvGraphicFramePr>
          <p:nvPr/>
        </p:nvGraphicFramePr>
        <p:xfrm>
          <a:off x="642938" y="4286250"/>
          <a:ext cx="442912" cy="428625"/>
        </p:xfrm>
        <a:graphic>
          <a:graphicData uri="http://schemas.openxmlformats.org/presentationml/2006/ole">
            <p:oleObj spid="_x0000_s13315" name="Формула" r:id="rId8" imgW="203040" imgH="164880" progId="Equation.3">
              <p:embed/>
            </p:oleObj>
          </a:graphicData>
        </a:graphic>
      </p:graphicFrame>
      <p:graphicFrame>
        <p:nvGraphicFramePr>
          <p:cNvPr id="40" name="Object 8"/>
          <p:cNvGraphicFramePr>
            <a:graphicFrameLocks noChangeAspect="1"/>
          </p:cNvGraphicFramePr>
          <p:nvPr/>
        </p:nvGraphicFramePr>
        <p:xfrm>
          <a:off x="3286125" y="4286250"/>
          <a:ext cx="544513" cy="460375"/>
        </p:xfrm>
        <a:graphic>
          <a:graphicData uri="http://schemas.openxmlformats.org/presentationml/2006/ole">
            <p:oleObj spid="_x0000_s13316" name="Формула" r:id="rId9" imgW="177480" imgH="177480" progId="Equation.3">
              <p:embed/>
            </p:oleObj>
          </a:graphicData>
        </a:graphic>
      </p:graphicFrame>
      <p:graphicFrame>
        <p:nvGraphicFramePr>
          <p:cNvPr id="41" name="Object 9"/>
          <p:cNvGraphicFramePr>
            <a:graphicFrameLocks noChangeAspect="1"/>
          </p:cNvGraphicFramePr>
          <p:nvPr/>
        </p:nvGraphicFramePr>
        <p:xfrm>
          <a:off x="2357438" y="4071938"/>
          <a:ext cx="331787" cy="460375"/>
        </p:xfrm>
        <a:graphic>
          <a:graphicData uri="http://schemas.openxmlformats.org/presentationml/2006/ole">
            <p:oleObj spid="_x0000_s13317" name="Формула" r:id="rId10" imgW="152280" imgH="177480" progId="Equation.3">
              <p:embed/>
            </p:oleObj>
          </a:graphicData>
        </a:graphic>
      </p:graphicFrame>
      <p:cxnSp>
        <p:nvCxnSpPr>
          <p:cNvPr id="43" name="Прямая соединительная линия 42"/>
          <p:cNvCxnSpPr/>
          <p:nvPr/>
        </p:nvCxnSpPr>
        <p:spPr>
          <a:xfrm rot="16200000" flipH="1">
            <a:off x="642937" y="3833813"/>
            <a:ext cx="1071563" cy="928688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6200000" flipH="1">
            <a:off x="2428875" y="1857376"/>
            <a:ext cx="2143125" cy="171450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1143000" y="2714625"/>
            <a:ext cx="2357438" cy="1571625"/>
          </a:xfrm>
          <a:prstGeom prst="line">
            <a:avLst/>
          </a:prstGeom>
          <a:ln w="254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" name="Object 10"/>
          <p:cNvGraphicFramePr>
            <a:graphicFrameLocks noChangeAspect="1"/>
          </p:cNvGraphicFramePr>
          <p:nvPr/>
        </p:nvGraphicFramePr>
        <p:xfrm>
          <a:off x="5495925" y="1892300"/>
          <a:ext cx="2441575" cy="590550"/>
        </p:xfrm>
        <a:graphic>
          <a:graphicData uri="http://schemas.openxmlformats.org/presentationml/2006/ole">
            <p:oleObj spid="_x0000_s13318" name="Формула" r:id="rId11" imgW="838080" imgH="203040" progId="Equation.3">
              <p:embed/>
            </p:oleObj>
          </a:graphicData>
        </a:graphic>
      </p:graphicFrame>
      <p:graphicFrame>
        <p:nvGraphicFramePr>
          <p:cNvPr id="96267" name="Object 11"/>
          <p:cNvGraphicFramePr>
            <a:graphicFrameLocks noChangeAspect="1"/>
          </p:cNvGraphicFramePr>
          <p:nvPr/>
        </p:nvGraphicFramePr>
        <p:xfrm>
          <a:off x="4714875" y="2857500"/>
          <a:ext cx="1960563" cy="517525"/>
        </p:xfrm>
        <a:graphic>
          <a:graphicData uri="http://schemas.openxmlformats.org/presentationml/2006/ole">
            <p:oleObj spid="_x0000_s13319" name="Формула" r:id="rId12" imgW="672840" imgH="177480" progId="Equation.3">
              <p:embed/>
            </p:oleObj>
          </a:graphicData>
        </a:graphic>
      </p:graphicFrame>
      <p:graphicFrame>
        <p:nvGraphicFramePr>
          <p:cNvPr id="96268" name="Object 12"/>
          <p:cNvGraphicFramePr>
            <a:graphicFrameLocks noChangeAspect="1"/>
          </p:cNvGraphicFramePr>
          <p:nvPr/>
        </p:nvGraphicFramePr>
        <p:xfrm>
          <a:off x="6858000" y="2857500"/>
          <a:ext cx="1960563" cy="481013"/>
        </p:xfrm>
        <a:graphic>
          <a:graphicData uri="http://schemas.openxmlformats.org/presentationml/2006/ole">
            <p:oleObj spid="_x0000_s13320" name="Формула" r:id="rId13" imgW="672840" imgH="164880" progId="Equation.3">
              <p:embed/>
            </p:oleObj>
          </a:graphicData>
        </a:graphic>
      </p:graphicFrame>
      <p:graphicFrame>
        <p:nvGraphicFramePr>
          <p:cNvPr id="96269" name="Object 13"/>
          <p:cNvGraphicFramePr>
            <a:graphicFrameLocks noChangeAspect="1"/>
          </p:cNvGraphicFramePr>
          <p:nvPr/>
        </p:nvGraphicFramePr>
        <p:xfrm>
          <a:off x="5405438" y="3821113"/>
          <a:ext cx="2516187" cy="592137"/>
        </p:xfrm>
        <a:graphic>
          <a:graphicData uri="http://schemas.openxmlformats.org/presentationml/2006/ole">
            <p:oleObj spid="_x0000_s13321" name="Формула" r:id="rId14" imgW="863280" imgH="203040" progId="Equation.3">
              <p:embed/>
            </p:oleObj>
          </a:graphicData>
        </a:graphic>
      </p:graphicFrame>
      <p:graphicFrame>
        <p:nvGraphicFramePr>
          <p:cNvPr id="96270" name="Object 14"/>
          <p:cNvGraphicFramePr>
            <a:graphicFrameLocks noChangeAspect="1"/>
          </p:cNvGraphicFramePr>
          <p:nvPr/>
        </p:nvGraphicFramePr>
        <p:xfrm>
          <a:off x="2214563" y="5072063"/>
          <a:ext cx="6218237" cy="714375"/>
        </p:xfrm>
        <a:graphic>
          <a:graphicData uri="http://schemas.openxmlformats.org/presentationml/2006/ole">
            <p:oleObj spid="_x0000_s13322" name="Формула" r:id="rId15" imgW="1879560" imgH="215640" progId="Equation.3">
              <p:embed/>
            </p:oleObj>
          </a:graphicData>
        </a:graphic>
      </p:graphicFrame>
      <p:graphicFrame>
        <p:nvGraphicFramePr>
          <p:cNvPr id="96271" name="Object 15"/>
          <p:cNvGraphicFramePr>
            <a:graphicFrameLocks noChangeAspect="1"/>
          </p:cNvGraphicFramePr>
          <p:nvPr/>
        </p:nvGraphicFramePr>
        <p:xfrm>
          <a:off x="3590925" y="2301875"/>
          <a:ext cx="506413" cy="427038"/>
        </p:xfrm>
        <a:graphic>
          <a:graphicData uri="http://schemas.openxmlformats.org/presentationml/2006/ole">
            <p:oleObj spid="_x0000_s13323" name="Формула" r:id="rId16" imgW="16488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араллелограмм 34"/>
          <p:cNvSpPr/>
          <p:nvPr/>
        </p:nvSpPr>
        <p:spPr>
          <a:xfrm rot="13912272">
            <a:off x="3197226" y="1681162"/>
            <a:ext cx="165100" cy="142875"/>
          </a:xfrm>
          <a:prstGeom prst="parallelogram">
            <a:avLst>
              <a:gd name="adj" fmla="val 7883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14354" name="Группа 23"/>
          <p:cNvGrpSpPr>
            <a:grpSpLocks/>
          </p:cNvGrpSpPr>
          <p:nvPr/>
        </p:nvGrpSpPr>
        <p:grpSpPr bwMode="auto">
          <a:xfrm>
            <a:off x="0" y="142875"/>
            <a:ext cx="4522788" cy="4143375"/>
            <a:chOff x="214282" y="1214422"/>
            <a:chExt cx="4522818" cy="4143404"/>
          </a:xfrm>
        </p:grpSpPr>
        <p:cxnSp>
          <p:nvCxnSpPr>
            <p:cNvPr id="2" name="Прямая соединительная линия 1"/>
            <p:cNvCxnSpPr/>
            <p:nvPr/>
          </p:nvCxnSpPr>
          <p:spPr>
            <a:xfrm rot="10800000" flipV="1">
              <a:off x="1214414" y="3786190"/>
              <a:ext cx="3108346" cy="495303"/>
            </a:xfrm>
            <a:prstGeom prst="line">
              <a:avLst/>
            </a:prstGeom>
            <a:ln w="25400">
              <a:solidFill>
                <a:schemeClr val="tx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Прямая соединительная линия 2"/>
            <p:cNvCxnSpPr/>
            <p:nvPr/>
          </p:nvCxnSpPr>
          <p:spPr>
            <a:xfrm rot="5400000">
              <a:off x="573853" y="2212173"/>
              <a:ext cx="2638443" cy="1500197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>
              <a:off x="714348" y="3786190"/>
              <a:ext cx="2571767" cy="398466"/>
            </a:xfrm>
            <a:prstGeom prst="line">
              <a:avLst/>
            </a:prstGeom>
            <a:ln w="25400">
              <a:solidFill>
                <a:schemeClr val="tx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 rot="5400000">
              <a:off x="1393008" y="2821777"/>
              <a:ext cx="2428892" cy="71437"/>
            </a:xfrm>
            <a:prstGeom prst="line">
              <a:avLst/>
            </a:prstGeom>
            <a:ln w="25400">
              <a:solidFill>
                <a:schemeClr val="tx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362" name="Группа 5"/>
            <p:cNvGrpSpPr>
              <a:grpSpLocks/>
            </p:cNvGrpSpPr>
            <p:nvPr/>
          </p:nvGrpSpPr>
          <p:grpSpPr bwMode="auto">
            <a:xfrm>
              <a:off x="214282" y="1214422"/>
              <a:ext cx="4522818" cy="4143404"/>
              <a:chOff x="214282" y="1214422"/>
              <a:chExt cx="4522818" cy="4143404"/>
            </a:xfrm>
          </p:grpSpPr>
          <p:cxnSp>
            <p:nvCxnSpPr>
              <p:cNvPr id="7" name="Прямая соединительная линия 6"/>
              <p:cNvCxnSpPr/>
              <p:nvPr/>
            </p:nvCxnSpPr>
            <p:spPr>
              <a:xfrm rot="5400000" flipH="1" flipV="1">
                <a:off x="554009" y="2768596"/>
                <a:ext cx="3214711" cy="963618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714348" y="3786190"/>
                <a:ext cx="3643336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 rot="16200000" flipH="1">
                <a:off x="661166" y="3839373"/>
                <a:ext cx="1071571" cy="96520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 flipV="1">
                <a:off x="1679555" y="3786190"/>
                <a:ext cx="2678130" cy="10715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 rot="5400000" flipH="1" flipV="1">
                <a:off x="607190" y="1750208"/>
                <a:ext cx="2143140" cy="192882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 rot="16200000" flipV="1">
                <a:off x="2428858" y="1857365"/>
                <a:ext cx="2143140" cy="1714511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14349" name="Object 2"/>
              <p:cNvGraphicFramePr>
                <a:graphicFrameLocks noChangeAspect="1"/>
              </p:cNvGraphicFramePr>
              <p:nvPr/>
            </p:nvGraphicFramePr>
            <p:xfrm>
              <a:off x="214282" y="3571876"/>
              <a:ext cx="397785" cy="428628"/>
            </p:xfrm>
            <a:graphic>
              <a:graphicData uri="http://schemas.openxmlformats.org/presentationml/2006/ole">
                <p:oleObj spid="_x0000_s14349" name="Формула" r:id="rId3" imgW="152280" imgH="164880" progId="Equation.3">
                  <p:embed/>
                </p:oleObj>
              </a:graphicData>
            </a:graphic>
          </p:graphicFrame>
          <p:graphicFrame>
            <p:nvGraphicFramePr>
              <p:cNvPr id="14350" name="Object 3"/>
              <p:cNvGraphicFramePr>
                <a:graphicFrameLocks noChangeAspect="1"/>
              </p:cNvGraphicFramePr>
              <p:nvPr/>
            </p:nvGraphicFramePr>
            <p:xfrm>
              <a:off x="1571604" y="4929198"/>
              <a:ext cx="332016" cy="428628"/>
            </p:xfrm>
            <a:graphic>
              <a:graphicData uri="http://schemas.openxmlformats.org/presentationml/2006/ole">
                <p:oleObj spid="_x0000_s14350" name="Формула" r:id="rId4" imgW="152280" imgH="164880" progId="Equation.3">
                  <p:embed/>
                </p:oleObj>
              </a:graphicData>
            </a:graphic>
          </p:graphicFrame>
          <p:graphicFrame>
            <p:nvGraphicFramePr>
              <p:cNvPr id="14351" name="Object 4"/>
              <p:cNvGraphicFramePr>
                <a:graphicFrameLocks noChangeAspect="1"/>
              </p:cNvGraphicFramePr>
              <p:nvPr/>
            </p:nvGraphicFramePr>
            <p:xfrm>
              <a:off x="4429125" y="3571875"/>
              <a:ext cx="307975" cy="500063"/>
            </p:xfrm>
            <a:graphic>
              <a:graphicData uri="http://schemas.openxmlformats.org/presentationml/2006/ole">
                <p:oleObj spid="_x0000_s14351" name="Формула" r:id="rId5" imgW="152280" imgH="177480" progId="Equation.3">
                  <p:embed/>
                </p:oleObj>
              </a:graphicData>
            </a:graphic>
          </p:graphicFrame>
          <p:graphicFrame>
            <p:nvGraphicFramePr>
              <p:cNvPr id="14352" name="Object 5"/>
              <p:cNvGraphicFramePr>
                <a:graphicFrameLocks noChangeAspect="1"/>
              </p:cNvGraphicFramePr>
              <p:nvPr/>
            </p:nvGraphicFramePr>
            <p:xfrm>
              <a:off x="2786050" y="1214422"/>
              <a:ext cx="427037" cy="461962"/>
            </p:xfrm>
            <a:graphic>
              <a:graphicData uri="http://schemas.openxmlformats.org/presentationml/2006/ole">
                <p:oleObj spid="_x0000_s14352" name="Формула" r:id="rId6" imgW="152280" imgH="164880" progId="Equation.3">
                  <p:embed/>
                </p:oleObj>
              </a:graphicData>
            </a:graphic>
          </p:graphicFrame>
        </p:grpSp>
        <p:graphicFrame>
          <p:nvGraphicFramePr>
            <p:cNvPr id="14345" name="Object 6"/>
            <p:cNvGraphicFramePr>
              <a:graphicFrameLocks noChangeAspect="1"/>
            </p:cNvGraphicFramePr>
            <p:nvPr/>
          </p:nvGraphicFramePr>
          <p:xfrm>
            <a:off x="642910" y="4286256"/>
            <a:ext cx="442913" cy="428625"/>
          </p:xfrm>
          <a:graphic>
            <a:graphicData uri="http://schemas.openxmlformats.org/presentationml/2006/ole">
              <p:oleObj spid="_x0000_s14345" name="Формула" r:id="rId7" imgW="203040" imgH="164880" progId="Equation.3">
                <p:embed/>
              </p:oleObj>
            </a:graphicData>
          </a:graphic>
        </p:graphicFrame>
        <p:graphicFrame>
          <p:nvGraphicFramePr>
            <p:cNvPr id="14346" name="Object 7"/>
            <p:cNvGraphicFramePr>
              <a:graphicFrameLocks noChangeAspect="1"/>
            </p:cNvGraphicFramePr>
            <p:nvPr/>
          </p:nvGraphicFramePr>
          <p:xfrm>
            <a:off x="3286116" y="4286256"/>
            <a:ext cx="544513" cy="460375"/>
          </p:xfrm>
          <a:graphic>
            <a:graphicData uri="http://schemas.openxmlformats.org/presentationml/2006/ole">
              <p:oleObj spid="_x0000_s14346" name="Формула" r:id="rId8" imgW="177480" imgH="177480" progId="Equation.3">
                <p:embed/>
              </p:oleObj>
            </a:graphicData>
          </a:graphic>
        </p:graphicFrame>
        <p:graphicFrame>
          <p:nvGraphicFramePr>
            <p:cNvPr id="14347" name="Object 8"/>
            <p:cNvGraphicFramePr>
              <a:graphicFrameLocks noChangeAspect="1"/>
            </p:cNvGraphicFramePr>
            <p:nvPr/>
          </p:nvGraphicFramePr>
          <p:xfrm>
            <a:off x="2357422" y="4071942"/>
            <a:ext cx="331787" cy="460375"/>
          </p:xfrm>
          <a:graphic>
            <a:graphicData uri="http://schemas.openxmlformats.org/presentationml/2006/ole">
              <p:oleObj spid="_x0000_s14347" name="Формула" r:id="rId9" imgW="152280" imgH="177480" progId="Equation.3">
                <p:embed/>
              </p:oleObj>
            </a:graphicData>
          </a:graphic>
        </p:graphicFrame>
        <p:cxnSp>
          <p:nvCxnSpPr>
            <p:cNvPr id="20" name="Прямая соединительная линия 19"/>
            <p:cNvCxnSpPr/>
            <p:nvPr/>
          </p:nvCxnSpPr>
          <p:spPr>
            <a:xfrm rot="16200000" flipH="1">
              <a:off x="642911" y="3833816"/>
              <a:ext cx="1071569" cy="928693"/>
            </a:xfrm>
            <a:prstGeom prst="line">
              <a:avLst/>
            </a:prstGeom>
            <a:ln w="317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16200000" flipH="1">
              <a:off x="2428858" y="1857365"/>
              <a:ext cx="2143140" cy="1714511"/>
            </a:xfrm>
            <a:prstGeom prst="line">
              <a:avLst/>
            </a:prstGeom>
            <a:ln w="317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flipV="1">
              <a:off x="1142976" y="2714621"/>
              <a:ext cx="2357453" cy="1571636"/>
            </a:xfrm>
            <a:prstGeom prst="line">
              <a:avLst/>
            </a:prstGeom>
            <a:ln w="2540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4348" name="Object 9"/>
            <p:cNvGraphicFramePr>
              <a:graphicFrameLocks noChangeAspect="1"/>
            </p:cNvGraphicFramePr>
            <p:nvPr/>
          </p:nvGraphicFramePr>
          <p:xfrm>
            <a:off x="3590925" y="2301875"/>
            <a:ext cx="506413" cy="427038"/>
          </p:xfrm>
          <a:graphic>
            <a:graphicData uri="http://schemas.openxmlformats.org/presentationml/2006/ole">
              <p:oleObj spid="_x0000_s14348" name="Формула" r:id="rId10" imgW="164880" imgH="164880" progId="Equation.3">
                <p:embed/>
              </p:oleObj>
            </a:graphicData>
          </a:graphic>
        </p:graphicFrame>
      </p:grpSp>
      <p:graphicFrame>
        <p:nvGraphicFramePr>
          <p:cNvPr id="25" name="Object 10"/>
          <p:cNvGraphicFramePr>
            <a:graphicFrameLocks noChangeAspect="1"/>
          </p:cNvGraphicFramePr>
          <p:nvPr/>
        </p:nvGraphicFramePr>
        <p:xfrm>
          <a:off x="3857625" y="203200"/>
          <a:ext cx="1214438" cy="458788"/>
        </p:xfrm>
        <a:graphic>
          <a:graphicData uri="http://schemas.openxmlformats.org/presentationml/2006/ole">
            <p:oleObj spid="_x0000_s14338" name="Формула" r:id="rId11" imgW="469800" imgH="177480" progId="Equation.3">
              <p:embed/>
            </p:oleObj>
          </a:graphicData>
        </a:graphic>
      </p:graphicFrame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072063" y="214313"/>
            <a:ext cx="2714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- прямоугольный</a:t>
            </a:r>
          </a:p>
        </p:txBody>
      </p:sp>
      <p:graphicFrame>
        <p:nvGraphicFramePr>
          <p:cNvPr id="27" name="Object 11"/>
          <p:cNvGraphicFramePr>
            <a:graphicFrameLocks noChangeAspect="1"/>
          </p:cNvGraphicFramePr>
          <p:nvPr/>
        </p:nvGraphicFramePr>
        <p:xfrm>
          <a:off x="3844925" y="857250"/>
          <a:ext cx="5299075" cy="627063"/>
        </p:xfrm>
        <a:graphic>
          <a:graphicData uri="http://schemas.openxmlformats.org/presentationml/2006/ole">
            <p:oleObj spid="_x0000_s14339" name="Формула" r:id="rId12" imgW="2145960" imgH="253800" progId="Equation.3">
              <p:embed/>
            </p:oleObj>
          </a:graphicData>
        </a:graphic>
      </p:graphicFrame>
      <p:graphicFrame>
        <p:nvGraphicFramePr>
          <p:cNvPr id="28" name="Object 12"/>
          <p:cNvGraphicFramePr>
            <a:graphicFrameLocks noChangeAspect="1"/>
          </p:cNvGraphicFramePr>
          <p:nvPr/>
        </p:nvGraphicFramePr>
        <p:xfrm>
          <a:off x="5715000" y="1714500"/>
          <a:ext cx="1714500" cy="1143000"/>
        </p:xfrm>
        <a:graphic>
          <a:graphicData uri="http://schemas.openxmlformats.org/presentationml/2006/ole">
            <p:oleObj spid="_x0000_s14340" name="Формула" r:id="rId13" imgW="647640" imgH="431640" progId="Equation.3">
              <p:embed/>
            </p:oleObj>
          </a:graphicData>
        </a:graphic>
      </p:graphicFrame>
      <p:graphicFrame>
        <p:nvGraphicFramePr>
          <p:cNvPr id="97293" name="Object 13"/>
          <p:cNvGraphicFramePr>
            <a:graphicFrameLocks noChangeAspect="1"/>
          </p:cNvGraphicFramePr>
          <p:nvPr/>
        </p:nvGraphicFramePr>
        <p:xfrm>
          <a:off x="4516438" y="3016250"/>
          <a:ext cx="1182687" cy="425450"/>
        </p:xfrm>
        <a:graphic>
          <a:graphicData uri="http://schemas.openxmlformats.org/presentationml/2006/ole">
            <p:oleObj spid="_x0000_s14341" name="Формула" r:id="rId14" imgW="457200" imgH="164880" progId="Equation.3">
              <p:embed/>
            </p:oleObj>
          </a:graphicData>
        </a:graphic>
      </p:graphicFrame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643563" y="3000375"/>
            <a:ext cx="2714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- прямоугольный</a:t>
            </a:r>
          </a:p>
        </p:txBody>
      </p:sp>
      <p:graphicFrame>
        <p:nvGraphicFramePr>
          <p:cNvPr id="97294" name="Object 14"/>
          <p:cNvGraphicFramePr>
            <a:graphicFrameLocks noChangeAspect="1"/>
          </p:cNvGraphicFramePr>
          <p:nvPr/>
        </p:nvGraphicFramePr>
        <p:xfrm>
          <a:off x="2786063" y="3786188"/>
          <a:ext cx="5519737" cy="627062"/>
        </p:xfrm>
        <a:graphic>
          <a:graphicData uri="http://schemas.openxmlformats.org/presentationml/2006/ole">
            <p:oleObj spid="_x0000_s14342" name="Формула" r:id="rId15" imgW="2234880" imgH="253800" progId="Equation.3">
              <p:embed/>
            </p:oleObj>
          </a:graphicData>
        </a:graphic>
      </p:graphicFrame>
      <p:graphicFrame>
        <p:nvGraphicFramePr>
          <p:cNvPr id="97295" name="Object 15"/>
          <p:cNvGraphicFramePr>
            <a:graphicFrameLocks noChangeAspect="1"/>
          </p:cNvGraphicFramePr>
          <p:nvPr/>
        </p:nvGraphicFramePr>
        <p:xfrm>
          <a:off x="2786063" y="4786313"/>
          <a:ext cx="1281112" cy="457200"/>
        </p:xfrm>
        <a:graphic>
          <a:graphicData uri="http://schemas.openxmlformats.org/presentationml/2006/ole">
            <p:oleObj spid="_x0000_s14343" name="Формула" r:id="rId16" imgW="495000" imgH="177480" progId="Equation.3">
              <p:embed/>
            </p:oleObj>
          </a:graphicData>
        </a:graphic>
      </p:graphicFrame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071938" y="4810125"/>
            <a:ext cx="2714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- прямоугольный</a:t>
            </a:r>
          </a:p>
        </p:txBody>
      </p:sp>
      <p:graphicFrame>
        <p:nvGraphicFramePr>
          <p:cNvPr id="97296" name="Object 16"/>
          <p:cNvGraphicFramePr>
            <a:graphicFrameLocks noChangeAspect="1"/>
          </p:cNvGraphicFramePr>
          <p:nvPr/>
        </p:nvGraphicFramePr>
        <p:xfrm>
          <a:off x="1785938" y="5429250"/>
          <a:ext cx="5676900" cy="1096963"/>
        </p:xfrm>
        <a:graphic>
          <a:graphicData uri="http://schemas.openxmlformats.org/presentationml/2006/ole">
            <p:oleObj spid="_x0000_s14344" name="Формула" r:id="rId17" imgW="229860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0" grpId="0"/>
      <p:bldP spid="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араллелограмм 29"/>
          <p:cNvSpPr/>
          <p:nvPr/>
        </p:nvSpPr>
        <p:spPr>
          <a:xfrm rot="13912272">
            <a:off x="3203576" y="1673225"/>
            <a:ext cx="165100" cy="142875"/>
          </a:xfrm>
          <a:prstGeom prst="parallelogram">
            <a:avLst>
              <a:gd name="adj" fmla="val 7883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15376" name="Группа 1"/>
          <p:cNvGrpSpPr>
            <a:grpSpLocks/>
          </p:cNvGrpSpPr>
          <p:nvPr/>
        </p:nvGrpSpPr>
        <p:grpSpPr bwMode="auto">
          <a:xfrm>
            <a:off x="0" y="142875"/>
            <a:ext cx="4522788" cy="4143375"/>
            <a:chOff x="214282" y="1214422"/>
            <a:chExt cx="4522818" cy="4143404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 rot="10800000" flipV="1">
              <a:off x="1214414" y="3786190"/>
              <a:ext cx="3108346" cy="495303"/>
            </a:xfrm>
            <a:prstGeom prst="line">
              <a:avLst/>
            </a:prstGeom>
            <a:ln w="25400">
              <a:solidFill>
                <a:schemeClr val="tx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 rot="5400000">
              <a:off x="573853" y="2212173"/>
              <a:ext cx="2638443" cy="1500197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>
              <a:off x="714348" y="3786190"/>
              <a:ext cx="2571767" cy="398466"/>
            </a:xfrm>
            <a:prstGeom prst="line">
              <a:avLst/>
            </a:prstGeom>
            <a:ln w="25400">
              <a:solidFill>
                <a:schemeClr val="tx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rot="5400000">
              <a:off x="1393008" y="2821777"/>
              <a:ext cx="2428892" cy="71437"/>
            </a:xfrm>
            <a:prstGeom prst="line">
              <a:avLst/>
            </a:prstGeom>
            <a:ln w="25400">
              <a:solidFill>
                <a:schemeClr val="tx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381" name="Группа 5"/>
            <p:cNvGrpSpPr>
              <a:grpSpLocks/>
            </p:cNvGrpSpPr>
            <p:nvPr/>
          </p:nvGrpSpPr>
          <p:grpSpPr bwMode="auto">
            <a:xfrm>
              <a:off x="214282" y="1214422"/>
              <a:ext cx="4522818" cy="4143404"/>
              <a:chOff x="214282" y="1214422"/>
              <a:chExt cx="4522818" cy="4143404"/>
            </a:xfrm>
          </p:grpSpPr>
          <p:cxnSp>
            <p:nvCxnSpPr>
              <p:cNvPr id="15" name="Прямая соединительная линия 6"/>
              <p:cNvCxnSpPr/>
              <p:nvPr/>
            </p:nvCxnSpPr>
            <p:spPr>
              <a:xfrm rot="5400000" flipH="1" flipV="1">
                <a:off x="554009" y="2768596"/>
                <a:ext cx="3214711" cy="963618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714348" y="3786190"/>
                <a:ext cx="3643336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 rot="16200000" flipH="1">
                <a:off x="661166" y="3839373"/>
                <a:ext cx="1071571" cy="96520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 flipV="1">
                <a:off x="1679555" y="3786190"/>
                <a:ext cx="2678130" cy="10715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 rot="5400000" flipH="1" flipV="1">
                <a:off x="607190" y="1750208"/>
                <a:ext cx="2143140" cy="192882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 rot="16200000" flipV="1">
                <a:off x="2428858" y="1857365"/>
                <a:ext cx="2143140" cy="1714511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15371" name="Object 2"/>
              <p:cNvGraphicFramePr>
                <a:graphicFrameLocks noChangeAspect="1"/>
              </p:cNvGraphicFramePr>
              <p:nvPr/>
            </p:nvGraphicFramePr>
            <p:xfrm>
              <a:off x="214282" y="3571876"/>
              <a:ext cx="397785" cy="428628"/>
            </p:xfrm>
            <a:graphic>
              <a:graphicData uri="http://schemas.openxmlformats.org/presentationml/2006/ole">
                <p:oleObj spid="_x0000_s15371" name="Формула" r:id="rId3" imgW="152280" imgH="164880" progId="Equation.3">
                  <p:embed/>
                </p:oleObj>
              </a:graphicData>
            </a:graphic>
          </p:graphicFrame>
          <p:graphicFrame>
            <p:nvGraphicFramePr>
              <p:cNvPr id="15372" name="Object 3"/>
              <p:cNvGraphicFramePr>
                <a:graphicFrameLocks noChangeAspect="1"/>
              </p:cNvGraphicFramePr>
              <p:nvPr/>
            </p:nvGraphicFramePr>
            <p:xfrm>
              <a:off x="1571604" y="4929198"/>
              <a:ext cx="332016" cy="428628"/>
            </p:xfrm>
            <a:graphic>
              <a:graphicData uri="http://schemas.openxmlformats.org/presentationml/2006/ole">
                <p:oleObj spid="_x0000_s15372" name="Формула" r:id="rId4" imgW="152280" imgH="164880" progId="Equation.3">
                  <p:embed/>
                </p:oleObj>
              </a:graphicData>
            </a:graphic>
          </p:graphicFrame>
          <p:graphicFrame>
            <p:nvGraphicFramePr>
              <p:cNvPr id="15373" name="Object 4"/>
              <p:cNvGraphicFramePr>
                <a:graphicFrameLocks noChangeAspect="1"/>
              </p:cNvGraphicFramePr>
              <p:nvPr/>
            </p:nvGraphicFramePr>
            <p:xfrm>
              <a:off x="4429125" y="3571875"/>
              <a:ext cx="307975" cy="500063"/>
            </p:xfrm>
            <a:graphic>
              <a:graphicData uri="http://schemas.openxmlformats.org/presentationml/2006/ole">
                <p:oleObj spid="_x0000_s15373" name="Формула" r:id="rId5" imgW="152280" imgH="177480" progId="Equation.3">
                  <p:embed/>
                </p:oleObj>
              </a:graphicData>
            </a:graphic>
          </p:graphicFrame>
          <p:graphicFrame>
            <p:nvGraphicFramePr>
              <p:cNvPr id="15374" name="Object 5"/>
              <p:cNvGraphicFramePr>
                <a:graphicFrameLocks noChangeAspect="1"/>
              </p:cNvGraphicFramePr>
              <p:nvPr/>
            </p:nvGraphicFramePr>
            <p:xfrm>
              <a:off x="2786050" y="1214422"/>
              <a:ext cx="427037" cy="461962"/>
            </p:xfrm>
            <a:graphic>
              <a:graphicData uri="http://schemas.openxmlformats.org/presentationml/2006/ole">
                <p:oleObj spid="_x0000_s15374" name="Формула" r:id="rId6" imgW="152280" imgH="164880" progId="Equation.3">
                  <p:embed/>
                </p:oleObj>
              </a:graphicData>
            </a:graphic>
          </p:graphicFrame>
        </p:grpSp>
        <p:graphicFrame>
          <p:nvGraphicFramePr>
            <p:cNvPr id="15367" name="Object 6"/>
            <p:cNvGraphicFramePr>
              <a:graphicFrameLocks noChangeAspect="1"/>
            </p:cNvGraphicFramePr>
            <p:nvPr/>
          </p:nvGraphicFramePr>
          <p:xfrm>
            <a:off x="642910" y="4286256"/>
            <a:ext cx="442913" cy="428625"/>
          </p:xfrm>
          <a:graphic>
            <a:graphicData uri="http://schemas.openxmlformats.org/presentationml/2006/ole">
              <p:oleObj spid="_x0000_s15367" name="Формула" r:id="rId7" imgW="203040" imgH="164880" progId="Equation.3">
                <p:embed/>
              </p:oleObj>
            </a:graphicData>
          </a:graphic>
        </p:graphicFrame>
        <p:graphicFrame>
          <p:nvGraphicFramePr>
            <p:cNvPr id="15368" name="Object 7"/>
            <p:cNvGraphicFramePr>
              <a:graphicFrameLocks noChangeAspect="1"/>
            </p:cNvGraphicFramePr>
            <p:nvPr/>
          </p:nvGraphicFramePr>
          <p:xfrm>
            <a:off x="3286116" y="4286256"/>
            <a:ext cx="544513" cy="460375"/>
          </p:xfrm>
          <a:graphic>
            <a:graphicData uri="http://schemas.openxmlformats.org/presentationml/2006/ole">
              <p:oleObj spid="_x0000_s15368" name="Формула" r:id="rId8" imgW="177480" imgH="177480" progId="Equation.3">
                <p:embed/>
              </p:oleObj>
            </a:graphicData>
          </a:graphic>
        </p:graphicFrame>
        <p:graphicFrame>
          <p:nvGraphicFramePr>
            <p:cNvPr id="15369" name="Object 8"/>
            <p:cNvGraphicFramePr>
              <a:graphicFrameLocks noChangeAspect="1"/>
            </p:cNvGraphicFramePr>
            <p:nvPr/>
          </p:nvGraphicFramePr>
          <p:xfrm>
            <a:off x="2357422" y="4071942"/>
            <a:ext cx="331787" cy="460375"/>
          </p:xfrm>
          <a:graphic>
            <a:graphicData uri="http://schemas.openxmlformats.org/presentationml/2006/ole">
              <p:oleObj spid="_x0000_s15369" name="Формула" r:id="rId9" imgW="152280" imgH="177480" progId="Equation.3">
                <p:embed/>
              </p:oleObj>
            </a:graphicData>
          </a:graphic>
        </p:graphicFrame>
        <p:cxnSp>
          <p:nvCxnSpPr>
            <p:cNvPr id="11" name="Прямая соединительная линия 10"/>
            <p:cNvCxnSpPr/>
            <p:nvPr/>
          </p:nvCxnSpPr>
          <p:spPr>
            <a:xfrm rot="16200000" flipH="1">
              <a:off x="642911" y="3833816"/>
              <a:ext cx="1071569" cy="928693"/>
            </a:xfrm>
            <a:prstGeom prst="line">
              <a:avLst/>
            </a:prstGeom>
            <a:ln w="317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H="1">
              <a:off x="2428858" y="1857365"/>
              <a:ext cx="2143140" cy="1714511"/>
            </a:xfrm>
            <a:prstGeom prst="line">
              <a:avLst/>
            </a:prstGeom>
            <a:ln w="317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1142976" y="2714621"/>
              <a:ext cx="2357453" cy="1571636"/>
            </a:xfrm>
            <a:prstGeom prst="line">
              <a:avLst/>
            </a:prstGeom>
            <a:ln w="2540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5370" name="Object 9"/>
            <p:cNvGraphicFramePr>
              <a:graphicFrameLocks noChangeAspect="1"/>
            </p:cNvGraphicFramePr>
            <p:nvPr/>
          </p:nvGraphicFramePr>
          <p:xfrm>
            <a:off x="3590925" y="2301875"/>
            <a:ext cx="506413" cy="427038"/>
          </p:xfrm>
          <a:graphic>
            <a:graphicData uri="http://schemas.openxmlformats.org/presentationml/2006/ole">
              <p:oleObj spid="_x0000_s15370" name="Формула" r:id="rId10" imgW="164880" imgH="164880" progId="Equation.3">
                <p:embed/>
              </p:oleObj>
            </a:graphicData>
          </a:graphic>
        </p:graphicFrame>
      </p:grpSp>
      <p:graphicFrame>
        <p:nvGraphicFramePr>
          <p:cNvPr id="25" name="Object 10"/>
          <p:cNvGraphicFramePr>
            <a:graphicFrameLocks noChangeAspect="1"/>
          </p:cNvGraphicFramePr>
          <p:nvPr/>
        </p:nvGraphicFramePr>
        <p:xfrm>
          <a:off x="4500563" y="500063"/>
          <a:ext cx="3267075" cy="1125537"/>
        </p:xfrm>
        <a:graphic>
          <a:graphicData uri="http://schemas.openxmlformats.org/presentationml/2006/ole">
            <p:oleObj spid="_x0000_s15362" name="Формула" r:id="rId11" imgW="1143000" imgH="393480" progId="Equation.3">
              <p:embed/>
            </p:oleObj>
          </a:graphicData>
        </a:graphic>
      </p:graphicFrame>
      <p:graphicFrame>
        <p:nvGraphicFramePr>
          <p:cNvPr id="98315" name="Object 11"/>
          <p:cNvGraphicFramePr>
            <a:graphicFrameLocks noChangeAspect="1"/>
          </p:cNvGraphicFramePr>
          <p:nvPr/>
        </p:nvGraphicFramePr>
        <p:xfrm>
          <a:off x="4643438" y="2000250"/>
          <a:ext cx="3267075" cy="1125538"/>
        </p:xfrm>
        <a:graphic>
          <a:graphicData uri="http://schemas.openxmlformats.org/presentationml/2006/ole">
            <p:oleObj spid="_x0000_s15363" name="Формула" r:id="rId12" imgW="1143000" imgH="393480" progId="Equation.3">
              <p:embed/>
            </p:oleObj>
          </a:graphicData>
        </a:graphic>
      </p:graphicFrame>
      <p:graphicFrame>
        <p:nvGraphicFramePr>
          <p:cNvPr id="98316" name="Object 12"/>
          <p:cNvGraphicFramePr>
            <a:graphicFrameLocks noChangeAspect="1"/>
          </p:cNvGraphicFramePr>
          <p:nvPr/>
        </p:nvGraphicFramePr>
        <p:xfrm>
          <a:off x="4572000" y="3500438"/>
          <a:ext cx="3594100" cy="508000"/>
        </p:xfrm>
        <a:graphic>
          <a:graphicData uri="http://schemas.openxmlformats.org/presentationml/2006/ole">
            <p:oleObj spid="_x0000_s15364" name="Формула" r:id="rId13" imgW="1257120" imgH="177480" progId="Equation.3">
              <p:embed/>
            </p:oleObj>
          </a:graphicData>
        </a:graphic>
      </p:graphicFrame>
      <p:graphicFrame>
        <p:nvGraphicFramePr>
          <p:cNvPr id="28" name="Object 13"/>
          <p:cNvGraphicFramePr>
            <a:graphicFrameLocks noChangeAspect="1"/>
          </p:cNvGraphicFramePr>
          <p:nvPr/>
        </p:nvGraphicFramePr>
        <p:xfrm>
          <a:off x="1857375" y="4143375"/>
          <a:ext cx="5357813" cy="1214438"/>
        </p:xfrm>
        <a:graphic>
          <a:graphicData uri="http://schemas.openxmlformats.org/presentationml/2006/ole">
            <p:oleObj spid="_x0000_s15365" name="Формула" r:id="rId14" imgW="1904760" imgH="431640" progId="Equation.3">
              <p:embed/>
            </p:oleObj>
          </a:graphicData>
        </a:graphic>
      </p:graphicFrame>
      <p:graphicFrame>
        <p:nvGraphicFramePr>
          <p:cNvPr id="98318" name="Object 14"/>
          <p:cNvGraphicFramePr>
            <a:graphicFrameLocks noChangeAspect="1"/>
          </p:cNvGraphicFramePr>
          <p:nvPr/>
        </p:nvGraphicFramePr>
        <p:xfrm>
          <a:off x="5357813" y="5429250"/>
          <a:ext cx="3255962" cy="1216025"/>
        </p:xfrm>
        <a:graphic>
          <a:graphicData uri="http://schemas.openxmlformats.org/presentationml/2006/ole">
            <p:oleObj spid="_x0000_s15366" name="Формула" r:id="rId15" imgW="11556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Прямая соединительная линия 35"/>
          <p:cNvCxnSpPr/>
          <p:nvPr/>
        </p:nvCxnSpPr>
        <p:spPr>
          <a:xfrm flipV="1">
            <a:off x="657225" y="2286000"/>
            <a:ext cx="2857500" cy="264318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 flipH="1" flipV="1">
            <a:off x="2658269" y="2702719"/>
            <a:ext cx="3143250" cy="135731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406" name="Группа 67"/>
          <p:cNvGrpSpPr>
            <a:grpSpLocks/>
          </p:cNvGrpSpPr>
          <p:nvPr/>
        </p:nvGrpSpPr>
        <p:grpSpPr bwMode="auto">
          <a:xfrm>
            <a:off x="0" y="1214438"/>
            <a:ext cx="5443538" cy="4214812"/>
            <a:chOff x="1485554" y="1000108"/>
            <a:chExt cx="5443900" cy="421484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2142823" y="2071678"/>
              <a:ext cx="2854515" cy="268448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3571668" y="1571612"/>
              <a:ext cx="2849752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2142823" y="1571612"/>
              <a:ext cx="1428845" cy="50006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5000513" y="1571612"/>
              <a:ext cx="1428845" cy="50006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flipV="1">
              <a:off x="5003688" y="4143380"/>
              <a:ext cx="1425670" cy="5953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>
              <a:off x="5143474" y="2857496"/>
              <a:ext cx="2573355" cy="1588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>
              <a:off x="2250858" y="2892421"/>
              <a:ext cx="2643206" cy="1588"/>
            </a:xfrm>
            <a:prstGeom prst="line">
              <a:avLst/>
            </a:prstGeom>
            <a:ln w="22225">
              <a:solidFill>
                <a:schemeClr val="tx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flipV="1">
              <a:off x="2142823" y="4143380"/>
              <a:ext cx="1428845" cy="595316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3571668" y="4143380"/>
              <a:ext cx="2857690" cy="1587"/>
            </a:xfrm>
            <a:prstGeom prst="line">
              <a:avLst/>
            </a:prstGeom>
            <a:ln w="22225">
              <a:solidFill>
                <a:schemeClr val="tx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6396" name="Object 2"/>
            <p:cNvGraphicFramePr>
              <a:graphicFrameLocks noChangeAspect="1"/>
            </p:cNvGraphicFramePr>
            <p:nvPr/>
          </p:nvGraphicFramePr>
          <p:xfrm>
            <a:off x="1485554" y="4500570"/>
            <a:ext cx="412397" cy="518435"/>
          </p:xfrm>
          <a:graphic>
            <a:graphicData uri="http://schemas.openxmlformats.org/presentationml/2006/ole">
              <p:oleObj spid="_x0000_s16396" name="Формула" r:id="rId3" imgW="152280" imgH="164880" progId="Equation.3">
                <p:embed/>
              </p:oleObj>
            </a:graphicData>
          </a:graphic>
        </p:graphicFrame>
        <p:graphicFrame>
          <p:nvGraphicFramePr>
            <p:cNvPr id="16397" name="Object 3"/>
            <p:cNvGraphicFramePr>
              <a:graphicFrameLocks noChangeAspect="1"/>
            </p:cNvGraphicFramePr>
            <p:nvPr/>
          </p:nvGraphicFramePr>
          <p:xfrm>
            <a:off x="1500166" y="1785926"/>
            <a:ext cx="512271" cy="578759"/>
          </p:xfrm>
          <a:graphic>
            <a:graphicData uri="http://schemas.openxmlformats.org/presentationml/2006/ole">
              <p:oleObj spid="_x0000_s16397" name="Формула" r:id="rId4" imgW="177480" imgH="215640" progId="Equation.3">
                <p:embed/>
              </p:oleObj>
            </a:graphicData>
          </a:graphic>
        </p:graphicFrame>
        <p:graphicFrame>
          <p:nvGraphicFramePr>
            <p:cNvPr id="16398" name="Object 12"/>
            <p:cNvGraphicFramePr>
              <a:graphicFrameLocks noChangeAspect="1"/>
            </p:cNvGraphicFramePr>
            <p:nvPr/>
          </p:nvGraphicFramePr>
          <p:xfrm>
            <a:off x="6500826" y="1214422"/>
            <a:ext cx="428628" cy="492797"/>
          </p:xfrm>
          <a:graphic>
            <a:graphicData uri="http://schemas.openxmlformats.org/presentationml/2006/ole">
              <p:oleObj spid="_x0000_s16398" name="Формула" r:id="rId5" imgW="177480" imgH="215640" progId="Equation.3">
                <p:embed/>
              </p:oleObj>
            </a:graphicData>
          </a:graphic>
        </p:graphicFrame>
        <p:graphicFrame>
          <p:nvGraphicFramePr>
            <p:cNvPr id="16399" name="Object 13"/>
            <p:cNvGraphicFramePr>
              <a:graphicFrameLocks noChangeAspect="1"/>
            </p:cNvGraphicFramePr>
            <p:nvPr/>
          </p:nvGraphicFramePr>
          <p:xfrm>
            <a:off x="5000628" y="4786322"/>
            <a:ext cx="332016" cy="428628"/>
          </p:xfrm>
          <a:graphic>
            <a:graphicData uri="http://schemas.openxmlformats.org/presentationml/2006/ole">
              <p:oleObj spid="_x0000_s16399" name="Формула" r:id="rId6" imgW="152280" imgH="164880" progId="Equation.3">
                <p:embed/>
              </p:oleObj>
            </a:graphicData>
          </a:graphic>
        </p:graphicFrame>
        <p:graphicFrame>
          <p:nvGraphicFramePr>
            <p:cNvPr id="16400" name="Object 14"/>
            <p:cNvGraphicFramePr>
              <a:graphicFrameLocks noChangeAspect="1"/>
            </p:cNvGraphicFramePr>
            <p:nvPr/>
          </p:nvGraphicFramePr>
          <p:xfrm>
            <a:off x="6500826" y="3714752"/>
            <a:ext cx="307604" cy="428628"/>
          </p:xfrm>
          <a:graphic>
            <a:graphicData uri="http://schemas.openxmlformats.org/presentationml/2006/ole">
              <p:oleObj spid="_x0000_s16400" name="Формула" r:id="rId7" imgW="152280" imgH="177480" progId="Equation.3">
                <p:embed/>
              </p:oleObj>
            </a:graphicData>
          </a:graphic>
        </p:graphicFrame>
        <p:graphicFrame>
          <p:nvGraphicFramePr>
            <p:cNvPr id="16401" name="Object 15"/>
            <p:cNvGraphicFramePr>
              <a:graphicFrameLocks noChangeAspect="1"/>
            </p:cNvGraphicFramePr>
            <p:nvPr/>
          </p:nvGraphicFramePr>
          <p:xfrm>
            <a:off x="3143240" y="3714752"/>
            <a:ext cx="327238" cy="388931"/>
          </p:xfrm>
          <a:graphic>
            <a:graphicData uri="http://schemas.openxmlformats.org/presentationml/2006/ole">
              <p:oleObj spid="_x0000_s16401" name="Формула" r:id="rId8" imgW="164880" imgH="164880" progId="Equation.3">
                <p:embed/>
              </p:oleObj>
            </a:graphicData>
          </a:graphic>
        </p:graphicFrame>
        <p:graphicFrame>
          <p:nvGraphicFramePr>
            <p:cNvPr id="16402" name="Object 16"/>
            <p:cNvGraphicFramePr>
              <a:graphicFrameLocks noChangeAspect="1"/>
            </p:cNvGraphicFramePr>
            <p:nvPr/>
          </p:nvGraphicFramePr>
          <p:xfrm>
            <a:off x="3500430" y="1000108"/>
            <a:ext cx="476236" cy="506420"/>
          </p:xfrm>
          <a:graphic>
            <a:graphicData uri="http://schemas.openxmlformats.org/presentationml/2006/ole">
              <p:oleObj spid="_x0000_s16402" name="Формула" r:id="rId9" imgW="190440" imgH="215640" progId="Equation.3">
                <p:embed/>
              </p:oleObj>
            </a:graphicData>
          </a:graphic>
        </p:graphicFrame>
        <p:graphicFrame>
          <p:nvGraphicFramePr>
            <p:cNvPr id="16403" name="Object 17"/>
            <p:cNvGraphicFramePr>
              <a:graphicFrameLocks noChangeAspect="1"/>
            </p:cNvGraphicFramePr>
            <p:nvPr/>
          </p:nvGraphicFramePr>
          <p:xfrm>
            <a:off x="5072066" y="2071678"/>
            <a:ext cx="315908" cy="455245"/>
          </p:xfrm>
          <a:graphic>
            <a:graphicData uri="http://schemas.openxmlformats.org/presentationml/2006/ole">
              <p:oleObj spid="_x0000_s16403" name="Формула" r:id="rId10" imgW="177480" imgH="215640" progId="Equation.3">
                <p:embed/>
              </p:oleObj>
            </a:graphicData>
          </a:graphic>
        </p:graphicFrame>
      </p:grpSp>
      <p:cxnSp>
        <p:nvCxnSpPr>
          <p:cNvPr id="70" name="Прямая соединительная линия 69"/>
          <p:cNvCxnSpPr/>
          <p:nvPr/>
        </p:nvCxnSpPr>
        <p:spPr>
          <a:xfrm>
            <a:off x="2085975" y="1785938"/>
            <a:ext cx="1428750" cy="500062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085975" y="4357688"/>
            <a:ext cx="1428750" cy="571500"/>
          </a:xfrm>
          <a:prstGeom prst="line">
            <a:avLst/>
          </a:prstGeom>
          <a:ln w="2222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 flipH="1" flipV="1">
            <a:off x="-200025" y="2643188"/>
            <a:ext cx="3143250" cy="1428750"/>
          </a:xfrm>
          <a:prstGeom prst="line">
            <a:avLst/>
          </a:prstGeom>
          <a:ln w="2857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flipV="1">
            <a:off x="2085975" y="1785938"/>
            <a:ext cx="2857500" cy="2571750"/>
          </a:xfrm>
          <a:prstGeom prst="line">
            <a:avLst/>
          </a:prstGeom>
          <a:ln w="254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flipV="1">
            <a:off x="657225" y="1785938"/>
            <a:ext cx="4286250" cy="5000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flipV="1">
            <a:off x="728663" y="4357688"/>
            <a:ext cx="4214812" cy="57150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5400000">
            <a:off x="300038" y="2357437"/>
            <a:ext cx="2857500" cy="2143125"/>
          </a:xfrm>
          <a:prstGeom prst="line">
            <a:avLst/>
          </a:prstGeom>
          <a:ln w="19050">
            <a:solidFill>
              <a:srgbClr val="12843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rot="5400000">
            <a:off x="2443163" y="2143125"/>
            <a:ext cx="2857500" cy="2143125"/>
          </a:xfrm>
          <a:prstGeom prst="line">
            <a:avLst/>
          </a:prstGeom>
          <a:ln w="19050">
            <a:solidFill>
              <a:srgbClr val="12843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657225" y="2286000"/>
            <a:ext cx="4286250" cy="2071688"/>
          </a:xfrm>
          <a:prstGeom prst="line">
            <a:avLst/>
          </a:prstGeom>
          <a:ln w="22225">
            <a:solidFill>
              <a:srgbClr val="12843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2085975" y="2952750"/>
            <a:ext cx="1425575" cy="698500"/>
          </a:xfrm>
          <a:prstGeom prst="line">
            <a:avLst/>
          </a:prstGeom>
          <a:ln w="31750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7" name="Object 18"/>
          <p:cNvGraphicFramePr>
            <a:graphicFrameLocks noChangeAspect="1"/>
          </p:cNvGraphicFramePr>
          <p:nvPr/>
        </p:nvGraphicFramePr>
        <p:xfrm>
          <a:off x="2157413" y="2714625"/>
          <a:ext cx="339725" cy="357188"/>
        </p:xfrm>
        <a:graphic>
          <a:graphicData uri="http://schemas.openxmlformats.org/presentationml/2006/ole">
            <p:oleObj spid="_x0000_s16386" name="Формула" r:id="rId11" imgW="152280" imgH="164880" progId="Equation.3">
              <p:embed/>
            </p:oleObj>
          </a:graphicData>
        </a:graphic>
      </p:graphicFrame>
      <p:graphicFrame>
        <p:nvGraphicFramePr>
          <p:cNvPr id="98" name="Object 19"/>
          <p:cNvGraphicFramePr>
            <a:graphicFrameLocks noChangeAspect="1"/>
          </p:cNvGraphicFramePr>
          <p:nvPr/>
        </p:nvGraphicFramePr>
        <p:xfrm>
          <a:off x="3586163" y="3286125"/>
          <a:ext cx="439737" cy="439738"/>
        </p:xfrm>
        <a:graphic>
          <a:graphicData uri="http://schemas.openxmlformats.org/presentationml/2006/ole">
            <p:oleObj spid="_x0000_s16387" name="Формула" r:id="rId12" imgW="164880" imgH="164880" progId="Equation.3">
              <p:embed/>
            </p:oleObj>
          </a:graphicData>
        </a:graphic>
      </p:graphicFrame>
      <p:graphicFrame>
        <p:nvGraphicFramePr>
          <p:cNvPr id="99" name="Object 20"/>
          <p:cNvGraphicFramePr>
            <a:graphicFrameLocks noChangeAspect="1"/>
          </p:cNvGraphicFramePr>
          <p:nvPr/>
        </p:nvGraphicFramePr>
        <p:xfrm>
          <a:off x="2586038" y="4595813"/>
          <a:ext cx="361950" cy="422275"/>
        </p:xfrm>
        <a:graphic>
          <a:graphicData uri="http://schemas.openxmlformats.org/presentationml/2006/ole">
            <p:oleObj spid="_x0000_s16388" name="Формула" r:id="rId13" imgW="152280" imgH="177480" progId="Equation.3">
              <p:embed/>
            </p:oleObj>
          </a:graphicData>
        </a:graphic>
      </p:graphicFrame>
      <p:graphicFrame>
        <p:nvGraphicFramePr>
          <p:cNvPr id="100" name="Object 21"/>
          <p:cNvGraphicFramePr>
            <a:graphicFrameLocks noChangeAspect="1"/>
          </p:cNvGraphicFramePr>
          <p:nvPr/>
        </p:nvGraphicFramePr>
        <p:xfrm>
          <a:off x="2646363" y="1547813"/>
          <a:ext cx="382587" cy="465137"/>
        </p:xfrm>
        <a:graphic>
          <a:graphicData uri="http://schemas.openxmlformats.org/presentationml/2006/ole">
            <p:oleObj spid="_x0000_s16389" name="Формула" r:id="rId14" imgW="177480" imgH="215640" progId="Equation.3">
              <p:embed/>
            </p:oleObj>
          </a:graphicData>
        </a:graphic>
      </p:graphicFrame>
      <p:sp>
        <p:nvSpPr>
          <p:cNvPr id="16417" name="TextBox 101"/>
          <p:cNvSpPr txBox="1">
            <a:spLocks noChangeArrowheads="1"/>
          </p:cNvSpPr>
          <p:nvPr/>
        </p:nvSpPr>
        <p:spPr bwMode="auto">
          <a:xfrm>
            <a:off x="142875" y="214313"/>
            <a:ext cx="821531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№ 7 </a:t>
            </a:r>
            <a:r>
              <a:rPr 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единичном кубе найдите расстояние между прямыми          и </a:t>
            </a:r>
          </a:p>
        </p:txBody>
      </p:sp>
      <p:graphicFrame>
        <p:nvGraphicFramePr>
          <p:cNvPr id="16390" name="Object 22"/>
          <p:cNvGraphicFramePr>
            <a:graphicFrameLocks noChangeAspect="1"/>
          </p:cNvGraphicFramePr>
          <p:nvPr/>
        </p:nvGraphicFramePr>
        <p:xfrm>
          <a:off x="1857375" y="642938"/>
          <a:ext cx="782638" cy="587375"/>
        </p:xfrm>
        <a:graphic>
          <a:graphicData uri="http://schemas.openxmlformats.org/presentationml/2006/ole">
            <p:oleObj spid="_x0000_s16390" name="Формула" r:id="rId15" imgW="279360" imgH="215640" progId="Equation.3">
              <p:embed/>
            </p:oleObj>
          </a:graphicData>
        </a:graphic>
      </p:graphicFrame>
      <p:graphicFrame>
        <p:nvGraphicFramePr>
          <p:cNvPr id="16391" name="Object 23"/>
          <p:cNvGraphicFramePr>
            <a:graphicFrameLocks noChangeAspect="1"/>
          </p:cNvGraphicFramePr>
          <p:nvPr/>
        </p:nvGraphicFramePr>
        <p:xfrm>
          <a:off x="2928938" y="571500"/>
          <a:ext cx="782637" cy="658813"/>
        </p:xfrm>
        <a:graphic>
          <a:graphicData uri="http://schemas.openxmlformats.org/presentationml/2006/ole">
            <p:oleObj spid="_x0000_s16391" name="Формула" r:id="rId16" imgW="279360" imgH="215640" progId="Equation.3">
              <p:embed/>
            </p:oleObj>
          </a:graphicData>
        </a:graphic>
      </p:graphicFrame>
      <p:graphicFrame>
        <p:nvGraphicFramePr>
          <p:cNvPr id="105" name="Object 24"/>
          <p:cNvGraphicFramePr>
            <a:graphicFrameLocks noChangeAspect="1"/>
          </p:cNvGraphicFramePr>
          <p:nvPr/>
        </p:nvGraphicFramePr>
        <p:xfrm>
          <a:off x="5276850" y="1785938"/>
          <a:ext cx="3592513" cy="693737"/>
        </p:xfrm>
        <a:graphic>
          <a:graphicData uri="http://schemas.openxmlformats.org/presentationml/2006/ole">
            <p:oleObj spid="_x0000_s16392" name="Формула" r:id="rId17" imgW="1117440" imgH="215640" progId="Equation.3">
              <p:embed/>
            </p:oleObj>
          </a:graphicData>
        </a:graphic>
      </p:graphicFrame>
      <p:graphicFrame>
        <p:nvGraphicFramePr>
          <p:cNvPr id="106" name="Object 25"/>
          <p:cNvGraphicFramePr>
            <a:graphicFrameLocks noChangeAspect="1"/>
          </p:cNvGraphicFramePr>
          <p:nvPr/>
        </p:nvGraphicFramePr>
        <p:xfrm>
          <a:off x="5586413" y="2857500"/>
          <a:ext cx="2973387" cy="682625"/>
        </p:xfrm>
        <a:graphic>
          <a:graphicData uri="http://schemas.openxmlformats.org/presentationml/2006/ole">
            <p:oleObj spid="_x0000_s16393" name="Формула" r:id="rId18" imgW="939600" imgH="215640" progId="Equation.3">
              <p:embed/>
            </p:oleObj>
          </a:graphicData>
        </a:graphic>
      </p:graphicFrame>
      <p:graphicFrame>
        <p:nvGraphicFramePr>
          <p:cNvPr id="99354" name="Object 26"/>
          <p:cNvGraphicFramePr>
            <a:graphicFrameLocks noChangeAspect="1"/>
          </p:cNvGraphicFramePr>
          <p:nvPr/>
        </p:nvGraphicFramePr>
        <p:xfrm>
          <a:off x="5597525" y="4000500"/>
          <a:ext cx="2982913" cy="714375"/>
        </p:xfrm>
        <a:graphic>
          <a:graphicData uri="http://schemas.openxmlformats.org/presentationml/2006/ole">
            <p:oleObj spid="_x0000_s16394" name="Формула" r:id="rId19" imgW="901440" imgH="215640" progId="Equation.3">
              <p:embed/>
            </p:oleObj>
          </a:graphicData>
        </a:graphic>
      </p:graphicFrame>
      <p:graphicFrame>
        <p:nvGraphicFramePr>
          <p:cNvPr id="42" name="Object 27"/>
          <p:cNvGraphicFramePr>
            <a:graphicFrameLocks noChangeAspect="1"/>
          </p:cNvGraphicFramePr>
          <p:nvPr/>
        </p:nvGraphicFramePr>
        <p:xfrm>
          <a:off x="5286375" y="5072063"/>
          <a:ext cx="3405188" cy="642937"/>
        </p:xfrm>
        <a:graphic>
          <a:graphicData uri="http://schemas.openxmlformats.org/presentationml/2006/ole">
            <p:oleObj spid="_x0000_s16395" name="Формула" r:id="rId20" imgW="1143000" imgH="215640" progId="Equation.3">
              <p:embed/>
            </p:oleObj>
          </a:graphicData>
        </a:graphic>
      </p:graphicFrame>
      <p:cxnSp>
        <p:nvCxnSpPr>
          <p:cNvPr id="44" name="Прямая соединительная линия 43"/>
          <p:cNvCxnSpPr/>
          <p:nvPr/>
        </p:nvCxnSpPr>
        <p:spPr>
          <a:xfrm rot="16200000" flipH="1">
            <a:off x="3178969" y="2607469"/>
            <a:ext cx="2071688" cy="14287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27" name="Группа 25"/>
          <p:cNvGrpSpPr>
            <a:grpSpLocks/>
          </p:cNvGrpSpPr>
          <p:nvPr/>
        </p:nvGrpSpPr>
        <p:grpSpPr bwMode="auto">
          <a:xfrm>
            <a:off x="2286000" y="571500"/>
            <a:ext cx="4287838" cy="2714625"/>
            <a:chOff x="1000100" y="1357298"/>
            <a:chExt cx="4287961" cy="2714644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500177" y="1928802"/>
              <a:ext cx="3357658" cy="157163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4" name="Прямая соединительная линия 3"/>
            <p:cNvCxnSpPr>
              <a:endCxn id="2" idx="0"/>
            </p:cNvCxnSpPr>
            <p:nvPr/>
          </p:nvCxnSpPr>
          <p:spPr>
            <a:xfrm flipV="1">
              <a:off x="1500177" y="1928802"/>
              <a:ext cx="1678035" cy="157163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 flipV="1">
              <a:off x="3143286" y="1928802"/>
              <a:ext cx="1678036" cy="157163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1500177" y="1928802"/>
              <a:ext cx="3357658" cy="157163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7419" name="Object 2"/>
            <p:cNvGraphicFramePr>
              <a:graphicFrameLocks noChangeAspect="1"/>
            </p:cNvGraphicFramePr>
            <p:nvPr/>
          </p:nvGraphicFramePr>
          <p:xfrm>
            <a:off x="1142976" y="3643314"/>
            <a:ext cx="397785" cy="428628"/>
          </p:xfrm>
          <a:graphic>
            <a:graphicData uri="http://schemas.openxmlformats.org/presentationml/2006/ole">
              <p:oleObj spid="_x0000_s17419" name="Формула" r:id="rId4" imgW="152280" imgH="164880" progId="Equation.3">
                <p:embed/>
              </p:oleObj>
            </a:graphicData>
          </a:graphic>
        </p:graphicFrame>
        <p:graphicFrame>
          <p:nvGraphicFramePr>
            <p:cNvPr id="17420" name="Object 3"/>
            <p:cNvGraphicFramePr>
              <a:graphicFrameLocks noChangeAspect="1"/>
            </p:cNvGraphicFramePr>
            <p:nvPr/>
          </p:nvGraphicFramePr>
          <p:xfrm>
            <a:off x="1000100" y="1428736"/>
            <a:ext cx="430958" cy="506414"/>
          </p:xfrm>
          <a:graphic>
            <a:graphicData uri="http://schemas.openxmlformats.org/presentationml/2006/ole">
              <p:oleObj spid="_x0000_s17420" name="Формула" r:id="rId5" imgW="177480" imgH="215640" progId="Equation.3">
                <p:embed/>
              </p:oleObj>
            </a:graphicData>
          </a:graphic>
        </p:graphicFrame>
        <p:graphicFrame>
          <p:nvGraphicFramePr>
            <p:cNvPr id="17421" name="Object 4"/>
            <p:cNvGraphicFramePr>
              <a:graphicFrameLocks noChangeAspect="1"/>
            </p:cNvGraphicFramePr>
            <p:nvPr/>
          </p:nvGraphicFramePr>
          <p:xfrm>
            <a:off x="4903788" y="1525588"/>
            <a:ext cx="358775" cy="520700"/>
          </p:xfrm>
          <a:graphic>
            <a:graphicData uri="http://schemas.openxmlformats.org/presentationml/2006/ole">
              <p:oleObj spid="_x0000_s17421" name="Формула" r:id="rId6" imgW="177480" imgH="215640" progId="Equation.3">
                <p:embed/>
              </p:oleObj>
            </a:graphicData>
          </a:graphic>
        </p:graphicFrame>
        <p:graphicFrame>
          <p:nvGraphicFramePr>
            <p:cNvPr id="17422" name="Object 5"/>
            <p:cNvGraphicFramePr>
              <a:graphicFrameLocks noChangeAspect="1"/>
            </p:cNvGraphicFramePr>
            <p:nvPr/>
          </p:nvGraphicFramePr>
          <p:xfrm>
            <a:off x="4929190" y="3500438"/>
            <a:ext cx="358871" cy="500066"/>
          </p:xfrm>
          <a:graphic>
            <a:graphicData uri="http://schemas.openxmlformats.org/presentationml/2006/ole">
              <p:oleObj spid="_x0000_s17422" name="Формула" r:id="rId7" imgW="152280" imgH="177480" progId="Equation.3">
                <p:embed/>
              </p:oleObj>
            </a:graphicData>
          </a:graphic>
        </p:graphicFrame>
        <p:graphicFrame>
          <p:nvGraphicFramePr>
            <p:cNvPr id="17423" name="Object 6"/>
            <p:cNvGraphicFramePr>
              <a:graphicFrameLocks noChangeAspect="1"/>
            </p:cNvGraphicFramePr>
            <p:nvPr/>
          </p:nvGraphicFramePr>
          <p:xfrm>
            <a:off x="3000364" y="1357298"/>
            <a:ext cx="382587" cy="465137"/>
          </p:xfrm>
          <a:graphic>
            <a:graphicData uri="http://schemas.openxmlformats.org/presentationml/2006/ole">
              <p:oleObj spid="_x0000_s17423" name="Формула" r:id="rId8" imgW="177480" imgH="215640" progId="Equation.3">
                <p:embed/>
              </p:oleObj>
            </a:graphicData>
          </a:graphic>
        </p:graphicFrame>
        <p:graphicFrame>
          <p:nvGraphicFramePr>
            <p:cNvPr id="17424" name="Object 7"/>
            <p:cNvGraphicFramePr>
              <a:graphicFrameLocks noChangeAspect="1"/>
            </p:cNvGraphicFramePr>
            <p:nvPr/>
          </p:nvGraphicFramePr>
          <p:xfrm>
            <a:off x="3071802" y="3571876"/>
            <a:ext cx="361950" cy="422275"/>
          </p:xfrm>
          <a:graphic>
            <a:graphicData uri="http://schemas.openxmlformats.org/presentationml/2006/ole">
              <p:oleObj spid="_x0000_s17424" name="Формула" r:id="rId9" imgW="152280" imgH="177480" progId="Equation.3">
                <p:embed/>
              </p:oleObj>
            </a:graphicData>
          </a:graphic>
        </p:graphicFrame>
        <p:graphicFrame>
          <p:nvGraphicFramePr>
            <p:cNvPr id="17425" name="Object 8"/>
            <p:cNvGraphicFramePr>
              <a:graphicFrameLocks noChangeAspect="1"/>
            </p:cNvGraphicFramePr>
            <p:nvPr/>
          </p:nvGraphicFramePr>
          <p:xfrm>
            <a:off x="2428860" y="2643182"/>
            <a:ext cx="339725" cy="357188"/>
          </p:xfrm>
          <a:graphic>
            <a:graphicData uri="http://schemas.openxmlformats.org/presentationml/2006/ole">
              <p:oleObj spid="_x0000_s17425" name="Формула" r:id="rId10" imgW="152280" imgH="164880" progId="Equation.3">
                <p:embed/>
              </p:oleObj>
            </a:graphicData>
          </a:graphic>
        </p:graphicFrame>
        <p:graphicFrame>
          <p:nvGraphicFramePr>
            <p:cNvPr id="17426" name="Object 9"/>
            <p:cNvGraphicFramePr>
              <a:graphicFrameLocks noChangeAspect="1"/>
            </p:cNvGraphicFramePr>
            <p:nvPr/>
          </p:nvGraphicFramePr>
          <p:xfrm>
            <a:off x="3500430" y="2428868"/>
            <a:ext cx="439737" cy="439738"/>
          </p:xfrm>
          <a:graphic>
            <a:graphicData uri="http://schemas.openxmlformats.org/presentationml/2006/ole">
              <p:oleObj spid="_x0000_s17426" name="Формула" r:id="rId11" imgW="164880" imgH="164880" progId="Equation.3">
                <p:embed/>
              </p:oleObj>
            </a:graphicData>
          </a:graphic>
        </p:graphicFrame>
        <p:cxnSp>
          <p:nvCxnSpPr>
            <p:cNvPr id="22" name="Прямая соединительная линия 21"/>
            <p:cNvCxnSpPr/>
            <p:nvPr/>
          </p:nvCxnSpPr>
          <p:spPr>
            <a:xfrm rot="5400000">
              <a:off x="3821963" y="3464719"/>
              <a:ext cx="142876" cy="7144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5400000">
              <a:off x="2393173" y="3464719"/>
              <a:ext cx="142876" cy="7144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5400000">
              <a:off x="2393173" y="1893083"/>
              <a:ext cx="142876" cy="7144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5400000">
              <a:off x="3821963" y="1893083"/>
              <a:ext cx="142876" cy="7144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7" name="Object 10"/>
          <p:cNvGraphicFramePr>
            <a:graphicFrameLocks noChangeAspect="1"/>
          </p:cNvGraphicFramePr>
          <p:nvPr/>
        </p:nvGraphicFramePr>
        <p:xfrm>
          <a:off x="642938" y="3500438"/>
          <a:ext cx="1860550" cy="608012"/>
        </p:xfrm>
        <a:graphic>
          <a:graphicData uri="http://schemas.openxmlformats.org/presentationml/2006/ole">
            <p:oleObj spid="_x0000_s17410" name="Формула" r:id="rId12" imgW="660240" imgH="215640" progId="Equation.3">
              <p:embed/>
            </p:oleObj>
          </a:graphicData>
        </a:graphic>
      </p:graphicFrame>
      <p:graphicFrame>
        <p:nvGraphicFramePr>
          <p:cNvPr id="120843" name="Object 11"/>
          <p:cNvGraphicFramePr>
            <a:graphicFrameLocks noChangeAspect="1"/>
          </p:cNvGraphicFramePr>
          <p:nvPr/>
        </p:nvGraphicFramePr>
        <p:xfrm>
          <a:off x="3000375" y="3500438"/>
          <a:ext cx="2111375" cy="608012"/>
        </p:xfrm>
        <a:graphic>
          <a:graphicData uri="http://schemas.openxmlformats.org/presentationml/2006/ole">
            <p:oleObj spid="_x0000_s17411" name="Формула" r:id="rId13" imgW="749160" imgH="215640" progId="Equation.3">
              <p:embed/>
            </p:oleObj>
          </a:graphicData>
        </a:graphic>
      </p:graphicFrame>
      <p:graphicFrame>
        <p:nvGraphicFramePr>
          <p:cNvPr id="120846" name="Object 14"/>
          <p:cNvGraphicFramePr>
            <a:graphicFrameLocks noChangeAspect="1"/>
          </p:cNvGraphicFramePr>
          <p:nvPr/>
        </p:nvGraphicFramePr>
        <p:xfrm>
          <a:off x="6500813" y="3571875"/>
          <a:ext cx="1824037" cy="608013"/>
        </p:xfrm>
        <a:graphic>
          <a:graphicData uri="http://schemas.openxmlformats.org/presentationml/2006/ole">
            <p:oleObj spid="_x0000_s17412" name="Формула" r:id="rId14" imgW="647640" imgH="215640" progId="Equation.3">
              <p:embed/>
            </p:oleObj>
          </a:graphicData>
        </a:graphic>
      </p:graphicFrame>
      <p:graphicFrame>
        <p:nvGraphicFramePr>
          <p:cNvPr id="120847" name="Object 15"/>
          <p:cNvGraphicFramePr>
            <a:graphicFrameLocks noChangeAspect="1"/>
          </p:cNvGraphicFramePr>
          <p:nvPr/>
        </p:nvGraphicFramePr>
        <p:xfrm>
          <a:off x="3303588" y="4483100"/>
          <a:ext cx="1789112" cy="500063"/>
        </p:xfrm>
        <a:graphic>
          <a:graphicData uri="http://schemas.openxmlformats.org/presentationml/2006/ole">
            <p:oleObj spid="_x0000_s17413" name="Формула" r:id="rId15" imgW="634680" imgH="177480" progId="Equation.3">
              <p:embed/>
            </p:oleObj>
          </a:graphicData>
        </a:graphic>
      </p:graphicFrame>
      <p:graphicFrame>
        <p:nvGraphicFramePr>
          <p:cNvPr id="120848" name="Object 16"/>
          <p:cNvGraphicFramePr>
            <a:graphicFrameLocks noChangeAspect="1"/>
          </p:cNvGraphicFramePr>
          <p:nvPr/>
        </p:nvGraphicFramePr>
        <p:xfrm>
          <a:off x="6500813" y="4429125"/>
          <a:ext cx="1751012" cy="500063"/>
        </p:xfrm>
        <a:graphic>
          <a:graphicData uri="http://schemas.openxmlformats.org/presentationml/2006/ole">
            <p:oleObj spid="_x0000_s17414" name="Формула" r:id="rId16" imgW="622080" imgH="177480" progId="Equation.3">
              <p:embed/>
            </p:oleObj>
          </a:graphicData>
        </a:graphic>
      </p:graphicFrame>
      <p:graphicFrame>
        <p:nvGraphicFramePr>
          <p:cNvPr id="34" name="Object 17"/>
          <p:cNvGraphicFramePr>
            <a:graphicFrameLocks noChangeAspect="1"/>
          </p:cNvGraphicFramePr>
          <p:nvPr/>
        </p:nvGraphicFramePr>
        <p:xfrm>
          <a:off x="5429250" y="3571875"/>
          <a:ext cx="541338" cy="433388"/>
        </p:xfrm>
        <a:graphic>
          <a:graphicData uri="http://schemas.openxmlformats.org/presentationml/2006/ole">
            <p:oleObj spid="_x0000_s17415" name="Формула" r:id="rId17" imgW="190440" imgH="152280" progId="Equation.3">
              <p:embed/>
            </p:oleObj>
          </a:graphicData>
        </a:graphic>
      </p:graphicFrame>
      <p:graphicFrame>
        <p:nvGraphicFramePr>
          <p:cNvPr id="120850" name="Object 18"/>
          <p:cNvGraphicFramePr>
            <a:graphicFrameLocks noChangeAspect="1"/>
          </p:cNvGraphicFramePr>
          <p:nvPr/>
        </p:nvGraphicFramePr>
        <p:xfrm>
          <a:off x="5500688" y="4429125"/>
          <a:ext cx="541337" cy="433388"/>
        </p:xfrm>
        <a:graphic>
          <a:graphicData uri="http://schemas.openxmlformats.org/presentationml/2006/ole">
            <p:oleObj spid="_x0000_s17416" name="Формула" r:id="rId18" imgW="190440" imgH="152280" progId="Equation.3">
              <p:embed/>
            </p:oleObj>
          </a:graphicData>
        </a:graphic>
      </p:graphicFrame>
      <p:graphicFrame>
        <p:nvGraphicFramePr>
          <p:cNvPr id="36" name="Object 19"/>
          <p:cNvGraphicFramePr>
            <a:graphicFrameLocks noChangeAspect="1"/>
          </p:cNvGraphicFramePr>
          <p:nvPr/>
        </p:nvGraphicFramePr>
        <p:xfrm>
          <a:off x="857250" y="5214938"/>
          <a:ext cx="3268663" cy="1263650"/>
        </p:xfrm>
        <a:graphic>
          <a:graphicData uri="http://schemas.openxmlformats.org/presentationml/2006/ole">
            <p:oleObj spid="_x0000_s17417" name="Формула" r:id="rId19" imgW="1117440" imgH="431640" progId="Equation.3">
              <p:embed/>
            </p:oleObj>
          </a:graphicData>
        </a:graphic>
      </p:graphicFrame>
      <p:graphicFrame>
        <p:nvGraphicFramePr>
          <p:cNvPr id="120852" name="Object 20"/>
          <p:cNvGraphicFramePr>
            <a:graphicFrameLocks noChangeAspect="1"/>
          </p:cNvGraphicFramePr>
          <p:nvPr/>
        </p:nvGraphicFramePr>
        <p:xfrm>
          <a:off x="4929188" y="5214938"/>
          <a:ext cx="3405187" cy="1285875"/>
        </p:xfrm>
        <a:graphic>
          <a:graphicData uri="http://schemas.openxmlformats.org/presentationml/2006/ole">
            <p:oleObj spid="_x0000_s17418" name="Формула" r:id="rId20" imgW="11430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476672"/>
            <a:ext cx="6239978" cy="2308324"/>
          </a:xfrm>
          <a:prstGeom prst="rect">
            <a:avLst/>
          </a:prstGeom>
          <a:noFill/>
          <a:scene3d>
            <a:camera prst="perspectiveHeroicExtremeRightFacing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 внимание!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Picture 5" descr="карандашек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908720"/>
            <a:ext cx="1728788" cy="1584325"/>
          </a:xfrm>
          <a:prstGeom prst="rect">
            <a:avLst/>
          </a:prstGeom>
          <a:noFill/>
        </p:spPr>
      </p:pic>
      <p:pic>
        <p:nvPicPr>
          <p:cNvPr id="5" name="Picture 3" descr="H:\Documents and Settings\Aida\Рабочий стол\МОИ шаблоны ЭКСПЕРИМЕНТы\matemati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3877578"/>
            <a:ext cx="2326123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H:\Documents and Settings\Aida\Рабочий стол\ff962c65118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4005064"/>
            <a:ext cx="1571625" cy="220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4149080"/>
            <a:ext cx="2357422" cy="1828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Box 23"/>
          <p:cNvSpPr txBox="1">
            <a:spLocks noChangeArrowheads="1"/>
          </p:cNvSpPr>
          <p:nvPr/>
        </p:nvSpPr>
        <p:spPr bwMode="auto">
          <a:xfrm>
            <a:off x="0" y="285750"/>
            <a:ext cx="9144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Общим перпендикуляром двух скрещивающихся прямых называют отрезок с концами на этих прямых, являющийся перпендикуляром к каждой из них.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V="1">
            <a:off x="1928813" y="2357438"/>
            <a:ext cx="3000375" cy="71437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1928813" y="3786188"/>
            <a:ext cx="3000375" cy="50006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2678112" y="3392488"/>
            <a:ext cx="1216025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57"/>
          <p:cNvGrpSpPr>
            <a:grpSpLocks/>
          </p:cNvGrpSpPr>
          <p:nvPr/>
        </p:nvGrpSpPr>
        <p:grpSpPr bwMode="auto">
          <a:xfrm>
            <a:off x="3286125" y="2714625"/>
            <a:ext cx="214313" cy="285750"/>
            <a:chOff x="4357686" y="3144042"/>
            <a:chExt cx="215108" cy="284958"/>
          </a:xfrm>
        </p:grpSpPr>
        <p:cxnSp>
          <p:nvCxnSpPr>
            <p:cNvPr id="46" name="Прямая соединительная линия 45"/>
            <p:cNvCxnSpPr/>
            <p:nvPr/>
          </p:nvCxnSpPr>
          <p:spPr>
            <a:xfrm rot="5400000">
              <a:off x="4465137" y="3250105"/>
              <a:ext cx="213719" cy="159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rot="10800000" flipV="1">
              <a:off x="4357686" y="3357761"/>
              <a:ext cx="215108" cy="7123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58"/>
          <p:cNvGrpSpPr>
            <a:grpSpLocks/>
          </p:cNvGrpSpPr>
          <p:nvPr/>
        </p:nvGrpSpPr>
        <p:grpSpPr bwMode="auto">
          <a:xfrm>
            <a:off x="3286125" y="3786188"/>
            <a:ext cx="215900" cy="285750"/>
            <a:chOff x="4357686" y="4214818"/>
            <a:chExt cx="215902" cy="285752"/>
          </a:xfrm>
        </p:grpSpPr>
        <p:cxnSp>
          <p:nvCxnSpPr>
            <p:cNvPr id="51" name="Прямая соединительная линия 50"/>
            <p:cNvCxnSpPr/>
            <p:nvPr/>
          </p:nvCxnSpPr>
          <p:spPr>
            <a:xfrm rot="5400000">
              <a:off x="4465637" y="4392619"/>
              <a:ext cx="214315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rot="10800000">
              <a:off x="4357686" y="4214818"/>
              <a:ext cx="214315" cy="7302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4214813" y="2000250"/>
            <a:ext cx="571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4286250" y="4286250"/>
            <a:ext cx="500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b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3143250" y="2214563"/>
            <a:ext cx="500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3071813" y="4000500"/>
            <a:ext cx="6429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B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285750" y="5357813"/>
            <a:ext cx="88582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Расстоянием между скрещивающимися прямыми называют длину их общего перпендикуляра.</a:t>
            </a:r>
          </a:p>
        </p:txBody>
      </p:sp>
      <p:graphicFrame>
        <p:nvGraphicFramePr>
          <p:cNvPr id="63" name="Object 1"/>
          <p:cNvGraphicFramePr>
            <a:graphicFrameLocks noChangeAspect="1"/>
          </p:cNvGraphicFramePr>
          <p:nvPr/>
        </p:nvGraphicFramePr>
        <p:xfrm>
          <a:off x="5572125" y="3143250"/>
          <a:ext cx="2644775" cy="712788"/>
        </p:xfrm>
        <a:graphic>
          <a:graphicData uri="http://schemas.openxmlformats.org/presentationml/2006/ole">
            <p:oleObj spid="_x0000_s1026" name="Формула" r:id="rId3" imgW="799920" imgH="21564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60" grpId="0"/>
      <p:bldP spid="61" grpId="0"/>
      <p:bldP spid="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Box 1"/>
          <p:cNvSpPr txBox="1">
            <a:spLocks noChangeArrowheads="1"/>
          </p:cNvSpPr>
          <p:nvPr/>
        </p:nvSpPr>
        <p:spPr bwMode="auto">
          <a:xfrm>
            <a:off x="0" y="285750"/>
            <a:ext cx="9144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Способы вычисления расстояния между скрещивающимися прямыми.</a:t>
            </a:r>
          </a:p>
        </p:txBody>
      </p:sp>
      <p:sp>
        <p:nvSpPr>
          <p:cNvPr id="3" name="Параллелограмм 2"/>
          <p:cNvSpPr/>
          <p:nvPr/>
        </p:nvSpPr>
        <p:spPr>
          <a:xfrm>
            <a:off x="1143000" y="2714625"/>
            <a:ext cx="4286250" cy="1785938"/>
          </a:xfrm>
          <a:prstGeom prst="parallelogram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2000250" y="1857375"/>
            <a:ext cx="2714625" cy="500063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2000250" y="3143250"/>
            <a:ext cx="2714625" cy="500063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071688" y="3143250"/>
            <a:ext cx="2500312" cy="85725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2071688" y="3500438"/>
          <a:ext cx="500062" cy="544512"/>
        </p:xfrm>
        <a:graphic>
          <a:graphicData uri="http://schemas.openxmlformats.org/presentationml/2006/ole">
            <p:oleObj spid="_x0000_s2050" name="Формула" r:id="rId3" imgW="152280" imgH="215640" progId="Equation.3">
              <p:embed/>
            </p:oleObj>
          </a:graphicData>
        </a:graphic>
      </p:graphicFrame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2071688" y="1928813"/>
          <a:ext cx="415925" cy="352425"/>
        </p:xfrm>
        <a:graphic>
          <a:graphicData uri="http://schemas.openxmlformats.org/presentationml/2006/ole">
            <p:oleObj spid="_x0000_s2051" name="Формула" r:id="rId4" imgW="126720" imgH="139680" progId="Equation.3">
              <p:embed/>
            </p:oleObj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1285875" y="3929063"/>
          <a:ext cx="450850" cy="601662"/>
        </p:xfrm>
        <a:graphic>
          <a:graphicData uri="http://schemas.openxmlformats.org/presentationml/2006/ole">
            <p:oleObj spid="_x0000_s2052" name="Формула" r:id="rId5" imgW="152280" imgH="203040" progId="Equation.3">
              <p:embed/>
            </p:oleObj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57188" y="5072063"/>
            <a:ext cx="835818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Расстояние между скрещивающимися прямыми </a:t>
            </a:r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равно расстоянию от любой точки одной из этих прямых до плоскости, проходящей через вторую прямую параллельно первой прямой.</a:t>
            </a:r>
          </a:p>
        </p:txBody>
      </p:sp>
      <p:graphicFrame>
        <p:nvGraphicFramePr>
          <p:cNvPr id="17" name="Object 5"/>
          <p:cNvGraphicFramePr>
            <a:graphicFrameLocks noChangeAspect="1"/>
          </p:cNvGraphicFramePr>
          <p:nvPr/>
        </p:nvGraphicFramePr>
        <p:xfrm>
          <a:off x="2214563" y="2786063"/>
          <a:ext cx="349250" cy="488950"/>
        </p:xfrm>
        <a:graphic>
          <a:graphicData uri="http://schemas.openxmlformats.org/presentationml/2006/ole">
            <p:oleObj spid="_x0000_s2053" name="Формула" r:id="rId6" imgW="126720" imgH="177480" progId="Equation.3">
              <p:embed/>
            </p:oleObj>
          </a:graphicData>
        </a:graphic>
      </p:graphicFrame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2391569" y="2821782"/>
            <a:ext cx="1216025" cy="1587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Object 6"/>
          <p:cNvGraphicFramePr>
            <a:graphicFrameLocks noChangeAspect="1"/>
          </p:cNvGraphicFramePr>
          <p:nvPr/>
        </p:nvGraphicFramePr>
        <p:xfrm>
          <a:off x="5715000" y="2928938"/>
          <a:ext cx="3101975" cy="642937"/>
        </p:xfrm>
        <a:graphic>
          <a:graphicData uri="http://schemas.openxmlformats.org/presentationml/2006/ole">
            <p:oleObj spid="_x0000_s2054" name="Формула" r:id="rId7" imgW="1041120" imgH="215640" progId="Equation.3">
              <p:embed/>
            </p:oleObj>
          </a:graphicData>
        </a:graphic>
      </p:graphicFrame>
      <p:graphicFrame>
        <p:nvGraphicFramePr>
          <p:cNvPr id="69639" name="Object 7"/>
          <p:cNvGraphicFramePr>
            <a:graphicFrameLocks noChangeAspect="1"/>
          </p:cNvGraphicFramePr>
          <p:nvPr/>
        </p:nvGraphicFramePr>
        <p:xfrm>
          <a:off x="6521450" y="1928813"/>
          <a:ext cx="1171575" cy="669925"/>
        </p:xfrm>
        <a:graphic>
          <a:graphicData uri="http://schemas.openxmlformats.org/presentationml/2006/ole">
            <p:oleObj spid="_x0000_s2055" name="Формула" r:id="rId8" imgW="355320" imgH="20304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TextBox 1"/>
          <p:cNvSpPr txBox="1">
            <a:spLocks noChangeArrowheads="1"/>
          </p:cNvSpPr>
          <p:nvPr/>
        </p:nvSpPr>
        <p:spPr bwMode="auto">
          <a:xfrm>
            <a:off x="0" y="285750"/>
            <a:ext cx="9144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Способы вычисления расстояния между скрещивающимися прямыми.</a:t>
            </a:r>
          </a:p>
        </p:txBody>
      </p:sp>
      <p:sp>
        <p:nvSpPr>
          <p:cNvPr id="3" name="Параллелограмм 2"/>
          <p:cNvSpPr/>
          <p:nvPr/>
        </p:nvSpPr>
        <p:spPr>
          <a:xfrm>
            <a:off x="1214438" y="3571875"/>
            <a:ext cx="3714750" cy="1428750"/>
          </a:xfrm>
          <a:prstGeom prst="parallelogram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785938" y="2286000"/>
            <a:ext cx="2714625" cy="500063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1714500" y="3929063"/>
            <a:ext cx="2714625" cy="500062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785938" y="3929063"/>
            <a:ext cx="2500312" cy="85725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1500188" y="3000375"/>
          <a:ext cx="500062" cy="352425"/>
        </p:xfrm>
        <a:graphic>
          <a:graphicData uri="http://schemas.openxmlformats.org/presentationml/2006/ole">
            <p:oleObj spid="_x0000_s3074" name="Формула" r:id="rId3" imgW="152280" imgH="139680" progId="Equation.3">
              <p:embed/>
            </p:oleObj>
          </a:graphicData>
        </a:graphic>
      </p:graphicFrame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4071938" y="2000250"/>
          <a:ext cx="415925" cy="352425"/>
        </p:xfrm>
        <a:graphic>
          <a:graphicData uri="http://schemas.openxmlformats.org/presentationml/2006/ole">
            <p:oleObj spid="_x0000_s3075" name="Формула" r:id="rId4" imgW="126720" imgH="139680" progId="Equation.3">
              <p:embed/>
            </p:oleObj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1285875" y="4500563"/>
          <a:ext cx="396875" cy="530225"/>
        </p:xfrm>
        <a:graphic>
          <a:graphicData uri="http://schemas.openxmlformats.org/presentationml/2006/ole">
            <p:oleObj spid="_x0000_s3076" name="Формула" r:id="rId5" imgW="152280" imgH="203040" progId="Equation.3">
              <p:embed/>
            </p:oleObj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57188" y="5072063"/>
            <a:ext cx="83581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Расстояние между скрещивающимися прямыми </a:t>
            </a:r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равно расстоянию между двумя параллельными плоскостями, содержащими эти прямые.</a:t>
            </a:r>
          </a:p>
        </p:txBody>
      </p:sp>
      <p:graphicFrame>
        <p:nvGraphicFramePr>
          <p:cNvPr id="17" name="Object 5"/>
          <p:cNvGraphicFramePr>
            <a:graphicFrameLocks noChangeAspect="1"/>
          </p:cNvGraphicFramePr>
          <p:nvPr/>
        </p:nvGraphicFramePr>
        <p:xfrm>
          <a:off x="3929063" y="4286250"/>
          <a:ext cx="349250" cy="488950"/>
        </p:xfrm>
        <a:graphic>
          <a:graphicData uri="http://schemas.openxmlformats.org/presentationml/2006/ole">
            <p:oleObj spid="_x0000_s3077" name="Формула" r:id="rId6" imgW="126720" imgH="177480" progId="Equation.3">
              <p:embed/>
            </p:oleObj>
          </a:graphicData>
        </a:graphic>
      </p:graphicFrame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1928812" y="3429001"/>
            <a:ext cx="1571625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Object 6"/>
          <p:cNvGraphicFramePr>
            <a:graphicFrameLocks noChangeAspect="1"/>
          </p:cNvGraphicFramePr>
          <p:nvPr/>
        </p:nvGraphicFramePr>
        <p:xfrm>
          <a:off x="5500688" y="3357563"/>
          <a:ext cx="3176587" cy="642937"/>
        </p:xfrm>
        <a:graphic>
          <a:graphicData uri="http://schemas.openxmlformats.org/presentationml/2006/ole">
            <p:oleObj spid="_x0000_s3078" name="Формула" r:id="rId7" imgW="1066680" imgH="215640" progId="Equation.3">
              <p:embed/>
            </p:oleObj>
          </a:graphicData>
        </a:graphic>
      </p:graphicFrame>
      <p:sp>
        <p:nvSpPr>
          <p:cNvPr id="14" name="Параллелограмм 13"/>
          <p:cNvSpPr/>
          <p:nvPr/>
        </p:nvSpPr>
        <p:spPr>
          <a:xfrm>
            <a:off x="1285875" y="1928813"/>
            <a:ext cx="3714750" cy="1428750"/>
          </a:xfrm>
          <a:prstGeom prst="parallelogram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928813" y="2357438"/>
            <a:ext cx="2500312" cy="85725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7"/>
          <p:cNvGraphicFramePr>
            <a:graphicFrameLocks noChangeAspect="1"/>
          </p:cNvGraphicFramePr>
          <p:nvPr/>
        </p:nvGraphicFramePr>
        <p:xfrm>
          <a:off x="6286500" y="2286000"/>
          <a:ext cx="1214438" cy="669925"/>
        </p:xfrm>
        <a:graphic>
          <a:graphicData uri="http://schemas.openxmlformats.org/presentationml/2006/ole">
            <p:oleObj spid="_x0000_s3079" name="Формула" r:id="rId8" imgW="368280" imgH="20304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Параллелограмм 48"/>
          <p:cNvSpPr/>
          <p:nvPr/>
        </p:nvSpPr>
        <p:spPr>
          <a:xfrm rot="2277759">
            <a:off x="3544888" y="3208338"/>
            <a:ext cx="285750" cy="142875"/>
          </a:xfrm>
          <a:prstGeom prst="parallelogram">
            <a:avLst>
              <a:gd name="adj" fmla="val 8658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08" name="TextBox 1"/>
          <p:cNvSpPr txBox="1">
            <a:spLocks noChangeArrowheads="1"/>
          </p:cNvSpPr>
          <p:nvPr/>
        </p:nvSpPr>
        <p:spPr bwMode="auto">
          <a:xfrm>
            <a:off x="0" y="285750"/>
            <a:ext cx="9144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Способы вычисления расстояния между скрещивающимися прямыми.</a:t>
            </a:r>
          </a:p>
        </p:txBody>
      </p:sp>
      <p:sp>
        <p:nvSpPr>
          <p:cNvPr id="3" name="Параллелограмм 2"/>
          <p:cNvSpPr/>
          <p:nvPr/>
        </p:nvSpPr>
        <p:spPr>
          <a:xfrm>
            <a:off x="1214438" y="2857500"/>
            <a:ext cx="4143375" cy="1428750"/>
          </a:xfrm>
          <a:prstGeom prst="parallelogram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857375" y="3143250"/>
            <a:ext cx="2214563" cy="428625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857375" y="1643063"/>
            <a:ext cx="2214563" cy="785812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1357313" y="3929063"/>
          <a:ext cx="500062" cy="352425"/>
        </p:xfrm>
        <a:graphic>
          <a:graphicData uri="http://schemas.openxmlformats.org/presentationml/2006/ole">
            <p:oleObj spid="_x0000_s4098" name="Формула" r:id="rId3" imgW="152280" imgH="139680" progId="Equation.3">
              <p:embed/>
            </p:oleObj>
          </a:graphicData>
        </a:graphic>
      </p:graphicFrame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4357688" y="1857375"/>
          <a:ext cx="415925" cy="352425"/>
        </p:xfrm>
        <a:graphic>
          <a:graphicData uri="http://schemas.openxmlformats.org/presentationml/2006/ole">
            <p:oleObj spid="_x0000_s4099" name="Формула" r:id="rId4" imgW="126720" imgH="139680" progId="Equation.3">
              <p:embed/>
            </p:oleObj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57188" y="5072063"/>
            <a:ext cx="83581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Расстояние между скрещивающимися прямыми </a:t>
            </a:r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равно расстоянию между их проекциями на плоскость, перпендикулярную одной из них.</a:t>
            </a:r>
          </a:p>
        </p:txBody>
      </p:sp>
      <p:graphicFrame>
        <p:nvGraphicFramePr>
          <p:cNvPr id="17" name="Object 5"/>
          <p:cNvGraphicFramePr>
            <a:graphicFrameLocks noChangeAspect="1"/>
          </p:cNvGraphicFramePr>
          <p:nvPr/>
        </p:nvGraphicFramePr>
        <p:xfrm>
          <a:off x="2071688" y="1214438"/>
          <a:ext cx="349250" cy="488950"/>
        </p:xfrm>
        <a:graphic>
          <a:graphicData uri="http://schemas.openxmlformats.org/presentationml/2006/ole">
            <p:oleObj spid="_x0000_s4100" name="Формула" r:id="rId5" imgW="126720" imgH="177480" progId="Equation.3">
              <p:embed/>
            </p:oleObj>
          </a:graphicData>
        </a:graphic>
      </p:graphicFrame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3393282" y="2750344"/>
            <a:ext cx="1928812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Object 6"/>
          <p:cNvGraphicFramePr>
            <a:graphicFrameLocks noChangeAspect="1"/>
          </p:cNvGraphicFramePr>
          <p:nvPr/>
        </p:nvGraphicFramePr>
        <p:xfrm>
          <a:off x="5572125" y="3357563"/>
          <a:ext cx="3176588" cy="642937"/>
        </p:xfrm>
        <a:graphic>
          <a:graphicData uri="http://schemas.openxmlformats.org/presentationml/2006/ole">
            <p:oleObj spid="_x0000_s4101" name="Формула" r:id="rId6" imgW="1066680" imgH="215640" progId="Equation.3">
              <p:embed/>
            </p:oleObj>
          </a:graphicData>
        </a:graphic>
      </p:graphicFrame>
      <p:cxnSp>
        <p:nvCxnSpPr>
          <p:cNvPr id="27" name="Прямая соединительная линия 26"/>
          <p:cNvCxnSpPr/>
          <p:nvPr/>
        </p:nvCxnSpPr>
        <p:spPr>
          <a:xfrm rot="5400000">
            <a:off x="4073525" y="4071938"/>
            <a:ext cx="569913" cy="1587"/>
          </a:xfrm>
          <a:prstGeom prst="line">
            <a:avLst/>
          </a:prstGeom>
          <a:ln w="2857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4108450" y="4608513"/>
            <a:ext cx="498475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0800000">
            <a:off x="3714750" y="3214688"/>
            <a:ext cx="642938" cy="500062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688" name="Object 8"/>
          <p:cNvGraphicFramePr>
            <a:graphicFrameLocks noChangeAspect="1"/>
          </p:cNvGraphicFramePr>
          <p:nvPr/>
        </p:nvGraphicFramePr>
        <p:xfrm>
          <a:off x="1857375" y="3000375"/>
          <a:ext cx="384175" cy="593725"/>
        </p:xfrm>
        <a:graphic>
          <a:graphicData uri="http://schemas.openxmlformats.org/presentationml/2006/ole">
            <p:oleObj spid="_x0000_s4102" name="Формула" r:id="rId7" imgW="139680" imgH="215640" progId="Equation.3">
              <p:embed/>
            </p:oleObj>
          </a:graphicData>
        </a:graphic>
      </p:graphicFrame>
      <p:sp>
        <p:nvSpPr>
          <p:cNvPr id="50" name="Овал 49"/>
          <p:cNvSpPr/>
          <p:nvPr/>
        </p:nvSpPr>
        <p:spPr>
          <a:xfrm>
            <a:off x="4305300" y="3643313"/>
            <a:ext cx="71438" cy="714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51" name="Object 9"/>
          <p:cNvGraphicFramePr>
            <a:graphicFrameLocks noChangeAspect="1"/>
          </p:cNvGraphicFramePr>
          <p:nvPr/>
        </p:nvGraphicFramePr>
        <p:xfrm>
          <a:off x="4416425" y="3286125"/>
          <a:ext cx="500063" cy="541338"/>
        </p:xfrm>
        <a:graphic>
          <a:graphicData uri="http://schemas.openxmlformats.org/presentationml/2006/ole">
            <p:oleObj spid="_x0000_s4103" name="Формула" r:id="rId8" imgW="152280" imgH="164880" progId="Equation.3">
              <p:embed/>
            </p:oleObj>
          </a:graphicData>
        </a:graphic>
      </p:graphicFrame>
      <p:graphicFrame>
        <p:nvGraphicFramePr>
          <p:cNvPr id="22" name="Object 10"/>
          <p:cNvGraphicFramePr>
            <a:graphicFrameLocks noChangeAspect="1"/>
          </p:cNvGraphicFramePr>
          <p:nvPr/>
        </p:nvGraphicFramePr>
        <p:xfrm>
          <a:off x="6643688" y="1428750"/>
          <a:ext cx="1357312" cy="612775"/>
        </p:xfrm>
        <a:graphic>
          <a:graphicData uri="http://schemas.openxmlformats.org/presentationml/2006/ole">
            <p:oleObj spid="_x0000_s4104" name="Формула" r:id="rId9" imgW="393480" imgH="177480" progId="Equation.3">
              <p:embed/>
            </p:oleObj>
          </a:graphicData>
        </a:graphic>
      </p:graphicFrame>
      <p:graphicFrame>
        <p:nvGraphicFramePr>
          <p:cNvPr id="23" name="Object 11"/>
          <p:cNvGraphicFramePr>
            <a:graphicFrameLocks noChangeAspect="1"/>
          </p:cNvGraphicFramePr>
          <p:nvPr/>
        </p:nvGraphicFramePr>
        <p:xfrm>
          <a:off x="5643563" y="2376488"/>
          <a:ext cx="1320800" cy="588962"/>
        </p:xfrm>
        <a:graphic>
          <a:graphicData uri="http://schemas.openxmlformats.org/presentationml/2006/ole">
            <p:oleObj spid="_x0000_s4105" name="Формула" r:id="rId10" imgW="444240" imgH="177480" progId="Equation.3">
              <p:embed/>
            </p:oleObj>
          </a:graphicData>
        </a:graphic>
      </p:graphicFrame>
      <p:graphicFrame>
        <p:nvGraphicFramePr>
          <p:cNvPr id="71692" name="Object 12"/>
          <p:cNvGraphicFramePr>
            <a:graphicFrameLocks noChangeAspect="1"/>
          </p:cNvGraphicFramePr>
          <p:nvPr/>
        </p:nvGraphicFramePr>
        <p:xfrm>
          <a:off x="7500938" y="2357438"/>
          <a:ext cx="1284287" cy="714375"/>
        </p:xfrm>
        <a:graphic>
          <a:graphicData uri="http://schemas.openxmlformats.org/presentationml/2006/ole">
            <p:oleObj spid="_x0000_s4106" name="Формула" r:id="rId11" imgW="431640" imgH="21564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3" grpId="0" animBg="1"/>
      <p:bldP spid="16" grpId="0"/>
      <p:bldP spid="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32" name="Группа 39"/>
          <p:cNvGrpSpPr>
            <a:grpSpLocks/>
          </p:cNvGrpSpPr>
          <p:nvPr/>
        </p:nvGrpSpPr>
        <p:grpSpPr bwMode="auto">
          <a:xfrm>
            <a:off x="1857375" y="1785938"/>
            <a:ext cx="3857625" cy="3152775"/>
            <a:chOff x="1857356" y="1785926"/>
            <a:chExt cx="3857652" cy="3152796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rot="5400000">
              <a:off x="1369197" y="3928271"/>
              <a:ext cx="2000263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10800000" flipV="1">
              <a:off x="2368535" y="4929197"/>
              <a:ext cx="2205053" cy="952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0800000" flipV="1">
              <a:off x="2368535" y="2928934"/>
              <a:ext cx="2214579" cy="952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>
              <a:off x="3583775" y="3928271"/>
              <a:ext cx="2000263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5400000">
              <a:off x="4155279" y="3285329"/>
              <a:ext cx="2000263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 flipH="1" flipV="1">
              <a:off x="2332815" y="2321710"/>
              <a:ext cx="642942" cy="5715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 flipV="1">
              <a:off x="4547394" y="2321710"/>
              <a:ext cx="642942" cy="5715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 flipH="1" flipV="1">
              <a:off x="2332815" y="4321974"/>
              <a:ext cx="642942" cy="571504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rot="5400000" flipH="1" flipV="1">
              <a:off x="4547394" y="4321974"/>
              <a:ext cx="642942" cy="5715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5400000">
              <a:off x="1940701" y="3285329"/>
              <a:ext cx="2000263" cy="1588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10800000" flipV="1">
              <a:off x="2940039" y="2285991"/>
              <a:ext cx="2214579" cy="952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10800000" flipV="1">
              <a:off x="2940039" y="4286255"/>
              <a:ext cx="2214579" cy="9525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124" name="Object 1"/>
            <p:cNvGraphicFramePr>
              <a:graphicFrameLocks noChangeAspect="1"/>
            </p:cNvGraphicFramePr>
            <p:nvPr/>
          </p:nvGraphicFramePr>
          <p:xfrm>
            <a:off x="1857356" y="4429132"/>
            <a:ext cx="397785" cy="428628"/>
          </p:xfrm>
          <a:graphic>
            <a:graphicData uri="http://schemas.openxmlformats.org/presentationml/2006/ole">
              <p:oleObj spid="_x0000_s5124" name="Формула" r:id="rId3" imgW="152280" imgH="164880" progId="Equation.3">
                <p:embed/>
              </p:oleObj>
            </a:graphicData>
          </a:graphic>
        </p:graphicFrame>
        <p:graphicFrame>
          <p:nvGraphicFramePr>
            <p:cNvPr id="5125" name="Object 2"/>
            <p:cNvGraphicFramePr>
              <a:graphicFrameLocks noChangeAspect="1"/>
            </p:cNvGraphicFramePr>
            <p:nvPr/>
          </p:nvGraphicFramePr>
          <p:xfrm>
            <a:off x="5357818" y="3929066"/>
            <a:ext cx="307604" cy="428628"/>
          </p:xfrm>
          <a:graphic>
            <a:graphicData uri="http://schemas.openxmlformats.org/presentationml/2006/ole">
              <p:oleObj spid="_x0000_s5125" name="Формула" r:id="rId4" imgW="152280" imgH="177480" progId="Equation.3">
                <p:embed/>
              </p:oleObj>
            </a:graphicData>
          </a:graphic>
        </p:graphicFrame>
        <p:graphicFrame>
          <p:nvGraphicFramePr>
            <p:cNvPr id="5126" name="Object 3"/>
            <p:cNvGraphicFramePr>
              <a:graphicFrameLocks noChangeAspect="1"/>
            </p:cNvGraphicFramePr>
            <p:nvPr/>
          </p:nvGraphicFramePr>
          <p:xfrm>
            <a:off x="5000628" y="4500570"/>
            <a:ext cx="332016" cy="428628"/>
          </p:xfrm>
          <a:graphic>
            <a:graphicData uri="http://schemas.openxmlformats.org/presentationml/2006/ole">
              <p:oleObj spid="_x0000_s5126" name="Формула" r:id="rId5" imgW="152280" imgH="164880" progId="Equation.3">
                <p:embed/>
              </p:oleObj>
            </a:graphicData>
          </a:graphic>
        </p:graphicFrame>
        <p:graphicFrame>
          <p:nvGraphicFramePr>
            <p:cNvPr id="5127" name="Object 4"/>
            <p:cNvGraphicFramePr>
              <a:graphicFrameLocks noChangeAspect="1"/>
            </p:cNvGraphicFramePr>
            <p:nvPr/>
          </p:nvGraphicFramePr>
          <p:xfrm>
            <a:off x="1928794" y="2357430"/>
            <a:ext cx="430958" cy="506414"/>
          </p:xfrm>
          <a:graphic>
            <a:graphicData uri="http://schemas.openxmlformats.org/presentationml/2006/ole">
              <p:oleObj spid="_x0000_s5127" name="Формула" r:id="rId6" imgW="177480" imgH="215640" progId="Equation.3">
                <p:embed/>
              </p:oleObj>
            </a:graphicData>
          </a:graphic>
        </p:graphicFrame>
        <p:graphicFrame>
          <p:nvGraphicFramePr>
            <p:cNvPr id="5128" name="Object 5"/>
            <p:cNvGraphicFramePr>
              <a:graphicFrameLocks noChangeAspect="1"/>
            </p:cNvGraphicFramePr>
            <p:nvPr/>
          </p:nvGraphicFramePr>
          <p:xfrm>
            <a:off x="3143240" y="1785926"/>
            <a:ext cx="476236" cy="506420"/>
          </p:xfrm>
          <a:graphic>
            <a:graphicData uri="http://schemas.openxmlformats.org/presentationml/2006/ole">
              <p:oleObj spid="_x0000_s5128" name="Формула" r:id="rId7" imgW="190440" imgH="215640" progId="Equation.3">
                <p:embed/>
              </p:oleObj>
            </a:graphicData>
          </a:graphic>
        </p:graphicFrame>
        <p:graphicFrame>
          <p:nvGraphicFramePr>
            <p:cNvPr id="5129" name="Object 6"/>
            <p:cNvGraphicFramePr>
              <a:graphicFrameLocks noChangeAspect="1"/>
            </p:cNvGraphicFramePr>
            <p:nvPr/>
          </p:nvGraphicFramePr>
          <p:xfrm>
            <a:off x="5286380" y="1928802"/>
            <a:ext cx="428628" cy="492797"/>
          </p:xfrm>
          <a:graphic>
            <a:graphicData uri="http://schemas.openxmlformats.org/presentationml/2006/ole">
              <p:oleObj spid="_x0000_s5129" name="Формула" r:id="rId8" imgW="177480" imgH="215640" progId="Equation.3">
                <p:embed/>
              </p:oleObj>
            </a:graphicData>
          </a:graphic>
        </p:graphicFrame>
        <p:graphicFrame>
          <p:nvGraphicFramePr>
            <p:cNvPr id="5130" name="Object 7"/>
            <p:cNvGraphicFramePr>
              <a:graphicFrameLocks noChangeAspect="1"/>
            </p:cNvGraphicFramePr>
            <p:nvPr/>
          </p:nvGraphicFramePr>
          <p:xfrm>
            <a:off x="2926489" y="3857628"/>
            <a:ext cx="327238" cy="388931"/>
          </p:xfrm>
          <a:graphic>
            <a:graphicData uri="http://schemas.openxmlformats.org/presentationml/2006/ole">
              <p:oleObj spid="_x0000_s5130" name="Формула" r:id="rId9" imgW="164880" imgH="164880" progId="Equation.3">
                <p:embed/>
              </p:oleObj>
            </a:graphicData>
          </a:graphic>
        </p:graphicFrame>
        <p:graphicFrame>
          <p:nvGraphicFramePr>
            <p:cNvPr id="5131" name="Object 8"/>
            <p:cNvGraphicFramePr>
              <a:graphicFrameLocks noChangeAspect="1"/>
            </p:cNvGraphicFramePr>
            <p:nvPr/>
          </p:nvGraphicFramePr>
          <p:xfrm>
            <a:off x="4369520" y="2428868"/>
            <a:ext cx="315908" cy="455245"/>
          </p:xfrm>
          <a:graphic>
            <a:graphicData uri="http://schemas.openxmlformats.org/presentationml/2006/ole">
              <p:oleObj spid="_x0000_s5131" name="Формула" r:id="rId10" imgW="177480" imgH="215640" progId="Equation.3">
                <p:embed/>
              </p:oleObj>
            </a:graphicData>
          </a:graphic>
        </p:graphicFrame>
      </p:grpSp>
      <p:cxnSp>
        <p:nvCxnSpPr>
          <p:cNvPr id="30" name="Прямая соединительная линия 29"/>
          <p:cNvCxnSpPr/>
          <p:nvPr/>
        </p:nvCxnSpPr>
        <p:spPr>
          <a:xfrm rot="5400000">
            <a:off x="1358107" y="3928269"/>
            <a:ext cx="2000250" cy="1587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 flipH="1" flipV="1">
            <a:off x="4536281" y="4321969"/>
            <a:ext cx="642938" cy="5715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0800000" flipV="1">
            <a:off x="2357438" y="4929188"/>
            <a:ext cx="2214562" cy="952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6" name="TextBox 40"/>
          <p:cNvSpPr txBox="1">
            <a:spLocks noChangeArrowheads="1"/>
          </p:cNvSpPr>
          <p:nvPr/>
        </p:nvSpPr>
        <p:spPr bwMode="auto">
          <a:xfrm>
            <a:off x="428625" y="571500"/>
            <a:ext cx="6000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№1 </a:t>
            </a:r>
            <a:r>
              <a:rPr 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единичном кубе найдите </a:t>
            </a:r>
          </a:p>
        </p:txBody>
      </p:sp>
      <p:graphicFrame>
        <p:nvGraphicFramePr>
          <p:cNvPr id="5122" name="Object 10"/>
          <p:cNvGraphicFramePr>
            <a:graphicFrameLocks noChangeAspect="1"/>
          </p:cNvGraphicFramePr>
          <p:nvPr/>
        </p:nvGraphicFramePr>
        <p:xfrm>
          <a:off x="5559425" y="476250"/>
          <a:ext cx="2438400" cy="714375"/>
        </p:xfrm>
        <a:graphic>
          <a:graphicData uri="http://schemas.openxmlformats.org/presentationml/2006/ole">
            <p:oleObj spid="_x0000_s5122" name="Формула" r:id="rId11" imgW="736560" imgH="215640" progId="Equation.3">
              <p:embed/>
            </p:oleObj>
          </a:graphicData>
        </a:graphic>
      </p:graphicFrame>
      <p:graphicFrame>
        <p:nvGraphicFramePr>
          <p:cNvPr id="75787" name="Object 11"/>
          <p:cNvGraphicFramePr>
            <a:graphicFrameLocks noChangeAspect="1"/>
          </p:cNvGraphicFramePr>
          <p:nvPr/>
        </p:nvGraphicFramePr>
        <p:xfrm>
          <a:off x="5214938" y="5715000"/>
          <a:ext cx="3108325" cy="714375"/>
        </p:xfrm>
        <a:graphic>
          <a:graphicData uri="http://schemas.openxmlformats.org/presentationml/2006/ole">
            <p:oleObj spid="_x0000_s5123" name="Формула" r:id="rId12" imgW="939600" imgH="21564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6" name="Группа 1"/>
          <p:cNvGrpSpPr>
            <a:grpSpLocks/>
          </p:cNvGrpSpPr>
          <p:nvPr/>
        </p:nvGrpSpPr>
        <p:grpSpPr bwMode="auto">
          <a:xfrm>
            <a:off x="1857375" y="1785938"/>
            <a:ext cx="3857625" cy="3152775"/>
            <a:chOff x="1857356" y="1785926"/>
            <a:chExt cx="3857652" cy="3152796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 rot="5400000">
              <a:off x="1369197" y="3928271"/>
              <a:ext cx="2000263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 rot="10800000" flipV="1">
              <a:off x="2368535" y="4929197"/>
              <a:ext cx="2205053" cy="952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 rot="10800000" flipV="1">
              <a:off x="2368535" y="2928934"/>
              <a:ext cx="2214579" cy="952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rot="5400000">
              <a:off x="3583775" y="3928271"/>
              <a:ext cx="2000263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5400000">
              <a:off x="4155279" y="3285329"/>
              <a:ext cx="2000263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 flipH="1" flipV="1">
              <a:off x="2332815" y="2321710"/>
              <a:ext cx="642942" cy="5715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 flipH="1" flipV="1">
              <a:off x="4547394" y="2321710"/>
              <a:ext cx="642942" cy="5715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 flipH="1" flipV="1">
              <a:off x="2332815" y="4321974"/>
              <a:ext cx="642942" cy="571504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5400000" flipH="1" flipV="1">
              <a:off x="4547394" y="4321974"/>
              <a:ext cx="642942" cy="5715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>
              <a:off x="1940701" y="3285329"/>
              <a:ext cx="2000263" cy="1588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10800000" flipV="1">
              <a:off x="2940039" y="2285991"/>
              <a:ext cx="2214579" cy="952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10800000" flipV="1">
              <a:off x="2940039" y="4286255"/>
              <a:ext cx="2214579" cy="9525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6148" name="Object 1"/>
            <p:cNvGraphicFramePr>
              <a:graphicFrameLocks noChangeAspect="1"/>
            </p:cNvGraphicFramePr>
            <p:nvPr/>
          </p:nvGraphicFramePr>
          <p:xfrm>
            <a:off x="1857356" y="4429132"/>
            <a:ext cx="397785" cy="428628"/>
          </p:xfrm>
          <a:graphic>
            <a:graphicData uri="http://schemas.openxmlformats.org/presentationml/2006/ole">
              <p:oleObj spid="_x0000_s6148" name="Формула" r:id="rId3" imgW="152280" imgH="164880" progId="Equation.3">
                <p:embed/>
              </p:oleObj>
            </a:graphicData>
          </a:graphic>
        </p:graphicFrame>
        <p:graphicFrame>
          <p:nvGraphicFramePr>
            <p:cNvPr id="6149" name="Object 2"/>
            <p:cNvGraphicFramePr>
              <a:graphicFrameLocks noChangeAspect="1"/>
            </p:cNvGraphicFramePr>
            <p:nvPr/>
          </p:nvGraphicFramePr>
          <p:xfrm>
            <a:off x="5357818" y="3929066"/>
            <a:ext cx="307604" cy="428628"/>
          </p:xfrm>
          <a:graphic>
            <a:graphicData uri="http://schemas.openxmlformats.org/presentationml/2006/ole">
              <p:oleObj spid="_x0000_s6149" name="Формула" r:id="rId4" imgW="152280" imgH="177480" progId="Equation.3">
                <p:embed/>
              </p:oleObj>
            </a:graphicData>
          </a:graphic>
        </p:graphicFrame>
        <p:graphicFrame>
          <p:nvGraphicFramePr>
            <p:cNvPr id="6150" name="Object 3"/>
            <p:cNvGraphicFramePr>
              <a:graphicFrameLocks noChangeAspect="1"/>
            </p:cNvGraphicFramePr>
            <p:nvPr/>
          </p:nvGraphicFramePr>
          <p:xfrm>
            <a:off x="5000628" y="4500570"/>
            <a:ext cx="332016" cy="428628"/>
          </p:xfrm>
          <a:graphic>
            <a:graphicData uri="http://schemas.openxmlformats.org/presentationml/2006/ole">
              <p:oleObj spid="_x0000_s6150" name="Формула" r:id="rId5" imgW="152280" imgH="164880" progId="Equation.3">
                <p:embed/>
              </p:oleObj>
            </a:graphicData>
          </a:graphic>
        </p:graphicFrame>
        <p:graphicFrame>
          <p:nvGraphicFramePr>
            <p:cNvPr id="6151" name="Object 4"/>
            <p:cNvGraphicFramePr>
              <a:graphicFrameLocks noChangeAspect="1"/>
            </p:cNvGraphicFramePr>
            <p:nvPr/>
          </p:nvGraphicFramePr>
          <p:xfrm>
            <a:off x="1928794" y="2357430"/>
            <a:ext cx="430958" cy="506414"/>
          </p:xfrm>
          <a:graphic>
            <a:graphicData uri="http://schemas.openxmlformats.org/presentationml/2006/ole">
              <p:oleObj spid="_x0000_s6151" name="Формула" r:id="rId6" imgW="177480" imgH="215640" progId="Equation.3">
                <p:embed/>
              </p:oleObj>
            </a:graphicData>
          </a:graphic>
        </p:graphicFrame>
        <p:graphicFrame>
          <p:nvGraphicFramePr>
            <p:cNvPr id="6152" name="Object 5"/>
            <p:cNvGraphicFramePr>
              <a:graphicFrameLocks noChangeAspect="1"/>
            </p:cNvGraphicFramePr>
            <p:nvPr/>
          </p:nvGraphicFramePr>
          <p:xfrm>
            <a:off x="3143240" y="1785926"/>
            <a:ext cx="476236" cy="506420"/>
          </p:xfrm>
          <a:graphic>
            <a:graphicData uri="http://schemas.openxmlformats.org/presentationml/2006/ole">
              <p:oleObj spid="_x0000_s6152" name="Формула" r:id="rId7" imgW="190440" imgH="215640" progId="Equation.3">
                <p:embed/>
              </p:oleObj>
            </a:graphicData>
          </a:graphic>
        </p:graphicFrame>
        <p:graphicFrame>
          <p:nvGraphicFramePr>
            <p:cNvPr id="6153" name="Object 6"/>
            <p:cNvGraphicFramePr>
              <a:graphicFrameLocks noChangeAspect="1"/>
            </p:cNvGraphicFramePr>
            <p:nvPr/>
          </p:nvGraphicFramePr>
          <p:xfrm>
            <a:off x="5286380" y="1928802"/>
            <a:ext cx="428628" cy="492797"/>
          </p:xfrm>
          <a:graphic>
            <a:graphicData uri="http://schemas.openxmlformats.org/presentationml/2006/ole">
              <p:oleObj spid="_x0000_s6153" name="Формула" r:id="rId8" imgW="177480" imgH="215640" progId="Equation.3">
                <p:embed/>
              </p:oleObj>
            </a:graphicData>
          </a:graphic>
        </p:graphicFrame>
        <p:graphicFrame>
          <p:nvGraphicFramePr>
            <p:cNvPr id="6154" name="Object 7"/>
            <p:cNvGraphicFramePr>
              <a:graphicFrameLocks noChangeAspect="1"/>
            </p:cNvGraphicFramePr>
            <p:nvPr/>
          </p:nvGraphicFramePr>
          <p:xfrm>
            <a:off x="2926489" y="3857628"/>
            <a:ext cx="327238" cy="388931"/>
          </p:xfrm>
          <a:graphic>
            <a:graphicData uri="http://schemas.openxmlformats.org/presentationml/2006/ole">
              <p:oleObj spid="_x0000_s6154" name="Формула" r:id="rId9" imgW="164880" imgH="164880" progId="Equation.3">
                <p:embed/>
              </p:oleObj>
            </a:graphicData>
          </a:graphic>
        </p:graphicFrame>
        <p:graphicFrame>
          <p:nvGraphicFramePr>
            <p:cNvPr id="6155" name="Object 8"/>
            <p:cNvGraphicFramePr>
              <a:graphicFrameLocks noChangeAspect="1"/>
            </p:cNvGraphicFramePr>
            <p:nvPr/>
          </p:nvGraphicFramePr>
          <p:xfrm>
            <a:off x="4369520" y="2428868"/>
            <a:ext cx="315908" cy="455245"/>
          </p:xfrm>
          <a:graphic>
            <a:graphicData uri="http://schemas.openxmlformats.org/presentationml/2006/ole">
              <p:oleObj spid="_x0000_s6155" name="Формула" r:id="rId10" imgW="177480" imgH="215640" progId="Equation.3">
                <p:embed/>
              </p:oleObj>
            </a:graphicData>
          </a:graphic>
        </p:graphicFrame>
      </p:grpSp>
      <p:sp>
        <p:nvSpPr>
          <p:cNvPr id="6157" name="TextBox 22"/>
          <p:cNvSpPr txBox="1">
            <a:spLocks noChangeArrowheads="1"/>
          </p:cNvSpPr>
          <p:nvPr/>
        </p:nvSpPr>
        <p:spPr bwMode="auto">
          <a:xfrm>
            <a:off x="642938" y="571500"/>
            <a:ext cx="5572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№2 </a:t>
            </a:r>
            <a:r>
              <a:rPr 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единичном кубе найдите </a:t>
            </a:r>
          </a:p>
        </p:txBody>
      </p:sp>
      <p:graphicFrame>
        <p:nvGraphicFramePr>
          <p:cNvPr id="6146" name="Object 9"/>
          <p:cNvGraphicFramePr>
            <a:graphicFrameLocks noChangeAspect="1"/>
          </p:cNvGraphicFramePr>
          <p:nvPr/>
        </p:nvGraphicFramePr>
        <p:xfrm>
          <a:off x="5643563" y="428625"/>
          <a:ext cx="2562225" cy="714375"/>
        </p:xfrm>
        <a:graphic>
          <a:graphicData uri="http://schemas.openxmlformats.org/presentationml/2006/ole">
            <p:oleObj spid="_x0000_s6146" name="Формула" r:id="rId11" imgW="774360" imgH="215640" progId="Equation.3">
              <p:embed/>
            </p:oleObj>
          </a:graphicData>
        </a:graphic>
      </p:graphicFrame>
      <p:cxnSp>
        <p:nvCxnSpPr>
          <p:cNvPr id="25" name="Прямая соединительная линия 24"/>
          <p:cNvCxnSpPr/>
          <p:nvPr/>
        </p:nvCxnSpPr>
        <p:spPr>
          <a:xfrm rot="5400000">
            <a:off x="1355725" y="3929063"/>
            <a:ext cx="2001837" cy="158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3536156" y="3321844"/>
            <a:ext cx="2643188" cy="5715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357438" y="4929188"/>
            <a:ext cx="2214562" cy="158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6810" name="Object 10"/>
          <p:cNvGraphicFramePr>
            <a:graphicFrameLocks noChangeAspect="1"/>
          </p:cNvGraphicFramePr>
          <p:nvPr/>
        </p:nvGraphicFramePr>
        <p:xfrm>
          <a:off x="5151438" y="5715000"/>
          <a:ext cx="3235325" cy="714375"/>
        </p:xfrm>
        <a:graphic>
          <a:graphicData uri="http://schemas.openxmlformats.org/presentationml/2006/ole">
            <p:oleObj spid="_x0000_s6147" name="Формула" r:id="rId12" imgW="977760" imgH="21564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81" name="Группа 22"/>
          <p:cNvGrpSpPr>
            <a:grpSpLocks/>
          </p:cNvGrpSpPr>
          <p:nvPr/>
        </p:nvGrpSpPr>
        <p:grpSpPr bwMode="auto">
          <a:xfrm>
            <a:off x="1857375" y="1785938"/>
            <a:ext cx="3665538" cy="3643312"/>
            <a:chOff x="1857356" y="1785926"/>
            <a:chExt cx="3665190" cy="3643338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 rot="5400000">
              <a:off x="1369144" y="3928272"/>
              <a:ext cx="200026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 rot="10800000" flipV="1">
              <a:off x="2368482" y="4929198"/>
              <a:ext cx="2206416" cy="952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 rot="10800000" flipV="1">
              <a:off x="2368482" y="2928934"/>
              <a:ext cx="2215940" cy="952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rot="5400000">
              <a:off x="3585084" y="3928272"/>
              <a:ext cx="200026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5400000">
              <a:off x="4156530" y="3285330"/>
              <a:ext cx="200026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 flipH="1" flipV="1">
              <a:off x="2333528" y="2320946"/>
              <a:ext cx="642943" cy="57303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 flipH="1" flipV="1">
              <a:off x="4548674" y="2321740"/>
              <a:ext cx="642943" cy="57144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 flipH="1" flipV="1">
              <a:off x="2333528" y="4321210"/>
              <a:ext cx="642943" cy="573034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5400000" flipH="1" flipV="1">
              <a:off x="4548674" y="4322004"/>
              <a:ext cx="642943" cy="57144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>
              <a:off x="1942178" y="3285330"/>
              <a:ext cx="2000264" cy="1587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10800000" flipV="1">
              <a:off x="2941516" y="2285992"/>
              <a:ext cx="2214352" cy="952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10800000" flipV="1">
              <a:off x="2941516" y="4286256"/>
              <a:ext cx="2214352" cy="9525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173" name="Object 2"/>
            <p:cNvGraphicFramePr>
              <a:graphicFrameLocks noChangeAspect="1"/>
            </p:cNvGraphicFramePr>
            <p:nvPr/>
          </p:nvGraphicFramePr>
          <p:xfrm>
            <a:off x="1928794" y="5000636"/>
            <a:ext cx="397785" cy="428628"/>
          </p:xfrm>
          <a:graphic>
            <a:graphicData uri="http://schemas.openxmlformats.org/presentationml/2006/ole">
              <p:oleObj spid="_x0000_s7173" name="Формула" r:id="rId3" imgW="152280" imgH="164880" progId="Equation.3">
                <p:embed/>
              </p:oleObj>
            </a:graphicData>
          </a:graphic>
        </p:graphicFrame>
        <p:graphicFrame>
          <p:nvGraphicFramePr>
            <p:cNvPr id="7174" name="Object 3"/>
            <p:cNvGraphicFramePr>
              <a:graphicFrameLocks noChangeAspect="1"/>
            </p:cNvGraphicFramePr>
            <p:nvPr/>
          </p:nvGraphicFramePr>
          <p:xfrm>
            <a:off x="5214942" y="3929066"/>
            <a:ext cx="307604" cy="428628"/>
          </p:xfrm>
          <a:graphic>
            <a:graphicData uri="http://schemas.openxmlformats.org/presentationml/2006/ole">
              <p:oleObj spid="_x0000_s7174" name="Формула" r:id="rId4" imgW="152280" imgH="177480" progId="Equation.3">
                <p:embed/>
              </p:oleObj>
            </a:graphicData>
          </a:graphic>
        </p:graphicFrame>
        <p:graphicFrame>
          <p:nvGraphicFramePr>
            <p:cNvPr id="7175" name="Object 4"/>
            <p:cNvGraphicFramePr>
              <a:graphicFrameLocks noChangeAspect="1"/>
            </p:cNvGraphicFramePr>
            <p:nvPr/>
          </p:nvGraphicFramePr>
          <p:xfrm>
            <a:off x="4643438" y="5000636"/>
            <a:ext cx="332016" cy="428628"/>
          </p:xfrm>
          <a:graphic>
            <a:graphicData uri="http://schemas.openxmlformats.org/presentationml/2006/ole">
              <p:oleObj spid="_x0000_s7175" name="Формула" r:id="rId5" imgW="152280" imgH="164880" progId="Equation.3">
                <p:embed/>
              </p:oleObj>
            </a:graphicData>
          </a:graphic>
        </p:graphicFrame>
        <p:graphicFrame>
          <p:nvGraphicFramePr>
            <p:cNvPr id="7176" name="Object 5"/>
            <p:cNvGraphicFramePr>
              <a:graphicFrameLocks noChangeAspect="1"/>
            </p:cNvGraphicFramePr>
            <p:nvPr/>
          </p:nvGraphicFramePr>
          <p:xfrm>
            <a:off x="1857356" y="2428868"/>
            <a:ext cx="430958" cy="506414"/>
          </p:xfrm>
          <a:graphic>
            <a:graphicData uri="http://schemas.openxmlformats.org/presentationml/2006/ole">
              <p:oleObj spid="_x0000_s7176" name="Формула" r:id="rId6" imgW="177480" imgH="215640" progId="Equation.3">
                <p:embed/>
              </p:oleObj>
            </a:graphicData>
          </a:graphic>
        </p:graphicFrame>
        <p:graphicFrame>
          <p:nvGraphicFramePr>
            <p:cNvPr id="7177" name="Object 6"/>
            <p:cNvGraphicFramePr>
              <a:graphicFrameLocks noChangeAspect="1"/>
            </p:cNvGraphicFramePr>
            <p:nvPr/>
          </p:nvGraphicFramePr>
          <p:xfrm>
            <a:off x="2928926" y="1785926"/>
            <a:ext cx="476236" cy="506420"/>
          </p:xfrm>
          <a:graphic>
            <a:graphicData uri="http://schemas.openxmlformats.org/presentationml/2006/ole">
              <p:oleObj spid="_x0000_s7177" name="Формула" r:id="rId7" imgW="190440" imgH="215640" progId="Equation.3">
                <p:embed/>
              </p:oleObj>
            </a:graphicData>
          </a:graphic>
        </p:graphicFrame>
        <p:graphicFrame>
          <p:nvGraphicFramePr>
            <p:cNvPr id="7178" name="Object 7"/>
            <p:cNvGraphicFramePr>
              <a:graphicFrameLocks noChangeAspect="1"/>
            </p:cNvGraphicFramePr>
            <p:nvPr/>
          </p:nvGraphicFramePr>
          <p:xfrm>
            <a:off x="5072066" y="1785926"/>
            <a:ext cx="428628" cy="492797"/>
          </p:xfrm>
          <a:graphic>
            <a:graphicData uri="http://schemas.openxmlformats.org/presentationml/2006/ole">
              <p:oleObj spid="_x0000_s7178" name="Формула" r:id="rId8" imgW="177480" imgH="215640" progId="Equation.3">
                <p:embed/>
              </p:oleObj>
            </a:graphicData>
          </a:graphic>
        </p:graphicFrame>
        <p:graphicFrame>
          <p:nvGraphicFramePr>
            <p:cNvPr id="7179" name="Object 8"/>
            <p:cNvGraphicFramePr>
              <a:graphicFrameLocks noChangeAspect="1"/>
            </p:cNvGraphicFramePr>
            <p:nvPr/>
          </p:nvGraphicFramePr>
          <p:xfrm>
            <a:off x="2926489" y="3857628"/>
            <a:ext cx="327238" cy="388931"/>
          </p:xfrm>
          <a:graphic>
            <a:graphicData uri="http://schemas.openxmlformats.org/presentationml/2006/ole">
              <p:oleObj spid="_x0000_s7179" name="Формула" r:id="rId9" imgW="164880" imgH="164880" progId="Equation.3">
                <p:embed/>
              </p:oleObj>
            </a:graphicData>
          </a:graphic>
        </p:graphicFrame>
        <p:graphicFrame>
          <p:nvGraphicFramePr>
            <p:cNvPr id="7180" name="Object 9"/>
            <p:cNvGraphicFramePr>
              <a:graphicFrameLocks noChangeAspect="1"/>
            </p:cNvGraphicFramePr>
            <p:nvPr/>
          </p:nvGraphicFramePr>
          <p:xfrm>
            <a:off x="4369520" y="2428868"/>
            <a:ext cx="315908" cy="455245"/>
          </p:xfrm>
          <a:graphic>
            <a:graphicData uri="http://schemas.openxmlformats.org/presentationml/2006/ole">
              <p:oleObj spid="_x0000_s7180" name="Формула" r:id="rId10" imgW="177480" imgH="215640" progId="Equation.3">
                <p:embed/>
              </p:oleObj>
            </a:graphicData>
          </a:graphic>
        </p:graphicFrame>
      </p:grpSp>
      <p:cxnSp>
        <p:nvCxnSpPr>
          <p:cNvPr id="24" name="Прямая соединительная линия 23"/>
          <p:cNvCxnSpPr/>
          <p:nvPr/>
        </p:nvCxnSpPr>
        <p:spPr>
          <a:xfrm rot="5400000">
            <a:off x="1355725" y="3929063"/>
            <a:ext cx="2001837" cy="158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928938" y="4286250"/>
            <a:ext cx="1643062" cy="642938"/>
          </a:xfrm>
          <a:prstGeom prst="line">
            <a:avLst/>
          </a:prstGeom>
          <a:ln w="317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928938" y="2286000"/>
            <a:ext cx="1643062" cy="642938"/>
          </a:xfrm>
          <a:prstGeom prst="line">
            <a:avLst/>
          </a:prstGeom>
          <a:ln w="28575" cmpd="sng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2357438" y="4286250"/>
            <a:ext cx="2786062" cy="642938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2357438" y="4622800"/>
            <a:ext cx="1357312" cy="285750"/>
          </a:xfrm>
          <a:prstGeom prst="line">
            <a:avLst/>
          </a:prstGeom>
          <a:ln w="317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70" name="Object 10"/>
          <p:cNvGraphicFramePr>
            <a:graphicFrameLocks noChangeAspect="1"/>
          </p:cNvGraphicFramePr>
          <p:nvPr/>
        </p:nvGraphicFramePr>
        <p:xfrm>
          <a:off x="3643313" y="4286250"/>
          <a:ext cx="260350" cy="339725"/>
        </p:xfrm>
        <a:graphic>
          <a:graphicData uri="http://schemas.openxmlformats.org/presentationml/2006/ole">
            <p:oleObj spid="_x0000_s7170" name="Формула" r:id="rId11" imgW="152280" imgH="177480" progId="Equation.3">
              <p:embed/>
            </p:oleObj>
          </a:graphicData>
        </a:graphic>
      </p:graphicFrame>
      <p:sp>
        <p:nvSpPr>
          <p:cNvPr id="7187" name="TextBox 33"/>
          <p:cNvSpPr txBox="1">
            <a:spLocks noChangeArrowheads="1"/>
          </p:cNvSpPr>
          <p:nvPr/>
        </p:nvSpPr>
        <p:spPr bwMode="auto">
          <a:xfrm>
            <a:off x="214313" y="571500"/>
            <a:ext cx="52149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№3 </a:t>
            </a:r>
            <a:r>
              <a:rPr 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единичном кубе найдите </a:t>
            </a:r>
          </a:p>
        </p:txBody>
      </p:sp>
      <p:graphicFrame>
        <p:nvGraphicFramePr>
          <p:cNvPr id="7171" name="Object 11"/>
          <p:cNvGraphicFramePr>
            <a:graphicFrameLocks noChangeAspect="1"/>
          </p:cNvGraphicFramePr>
          <p:nvPr/>
        </p:nvGraphicFramePr>
        <p:xfrm>
          <a:off x="5430838" y="428625"/>
          <a:ext cx="2435225" cy="714375"/>
        </p:xfrm>
        <a:graphic>
          <a:graphicData uri="http://schemas.openxmlformats.org/presentationml/2006/ole">
            <p:oleObj spid="_x0000_s7171" name="Формула" r:id="rId12" imgW="736560" imgH="215640" progId="Equation.3">
              <p:embed/>
            </p:oleObj>
          </a:graphicData>
        </a:graphic>
      </p:graphicFrame>
      <p:graphicFrame>
        <p:nvGraphicFramePr>
          <p:cNvPr id="86028" name="Object 12"/>
          <p:cNvGraphicFramePr>
            <a:graphicFrameLocks noChangeAspect="1"/>
          </p:cNvGraphicFramePr>
          <p:nvPr/>
        </p:nvGraphicFramePr>
        <p:xfrm>
          <a:off x="4941888" y="5357813"/>
          <a:ext cx="3656012" cy="1428750"/>
        </p:xfrm>
        <a:graphic>
          <a:graphicData uri="http://schemas.openxmlformats.org/presentationml/2006/ole">
            <p:oleObj spid="_x0000_s7172" name="Формула" r:id="rId13" imgW="11048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05" name="Группа 22"/>
          <p:cNvGrpSpPr>
            <a:grpSpLocks/>
          </p:cNvGrpSpPr>
          <p:nvPr/>
        </p:nvGrpSpPr>
        <p:grpSpPr bwMode="auto">
          <a:xfrm>
            <a:off x="2071688" y="1785938"/>
            <a:ext cx="3786187" cy="3500437"/>
            <a:chOff x="2071670" y="1785926"/>
            <a:chExt cx="3786214" cy="3500462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 rot="5400000">
              <a:off x="1583511" y="3928272"/>
              <a:ext cx="2000264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 rot="10800000" flipV="1">
              <a:off x="2582849" y="4929198"/>
              <a:ext cx="2205053" cy="952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 rot="10800000" flipV="1">
              <a:off x="2582849" y="2928934"/>
              <a:ext cx="2214578" cy="952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rot="5400000">
              <a:off x="3798088" y="3928272"/>
              <a:ext cx="200026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5400000">
              <a:off x="4369592" y="3285330"/>
              <a:ext cx="200026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 flipH="1" flipV="1">
              <a:off x="2547129" y="2321711"/>
              <a:ext cx="642943" cy="5715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 flipH="1" flipV="1">
              <a:off x="4761707" y="2321711"/>
              <a:ext cx="642943" cy="5715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 flipH="1" flipV="1">
              <a:off x="2547129" y="4321975"/>
              <a:ext cx="642943" cy="571504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5400000" flipH="1" flipV="1">
              <a:off x="4761707" y="4321975"/>
              <a:ext cx="642943" cy="5715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>
              <a:off x="2155015" y="3285330"/>
              <a:ext cx="2000264" cy="1587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10800000" flipV="1">
              <a:off x="3154353" y="2285992"/>
              <a:ext cx="2214578" cy="952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10800000" flipV="1">
              <a:off x="3154353" y="4286256"/>
              <a:ext cx="2214578" cy="9525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8197" name="Object 2"/>
            <p:cNvGraphicFramePr>
              <a:graphicFrameLocks noChangeAspect="1"/>
            </p:cNvGraphicFramePr>
            <p:nvPr/>
          </p:nvGraphicFramePr>
          <p:xfrm>
            <a:off x="2071670" y="4714884"/>
            <a:ext cx="397785" cy="428628"/>
          </p:xfrm>
          <a:graphic>
            <a:graphicData uri="http://schemas.openxmlformats.org/presentationml/2006/ole">
              <p:oleObj spid="_x0000_s8197" name="Формула" r:id="rId3" imgW="152280" imgH="164880" progId="Equation.3">
                <p:embed/>
              </p:oleObj>
            </a:graphicData>
          </a:graphic>
        </p:graphicFrame>
        <p:graphicFrame>
          <p:nvGraphicFramePr>
            <p:cNvPr id="8198" name="Object 3"/>
            <p:cNvGraphicFramePr>
              <a:graphicFrameLocks noChangeAspect="1"/>
            </p:cNvGraphicFramePr>
            <p:nvPr/>
          </p:nvGraphicFramePr>
          <p:xfrm>
            <a:off x="5429256" y="3929066"/>
            <a:ext cx="307604" cy="428628"/>
          </p:xfrm>
          <a:graphic>
            <a:graphicData uri="http://schemas.openxmlformats.org/presentationml/2006/ole">
              <p:oleObj spid="_x0000_s8198" name="Формула" r:id="rId4" imgW="152280" imgH="177480" progId="Equation.3">
                <p:embed/>
              </p:oleObj>
            </a:graphicData>
          </a:graphic>
        </p:graphicFrame>
        <p:graphicFrame>
          <p:nvGraphicFramePr>
            <p:cNvPr id="8199" name="Object 4"/>
            <p:cNvGraphicFramePr>
              <a:graphicFrameLocks noChangeAspect="1"/>
            </p:cNvGraphicFramePr>
            <p:nvPr/>
          </p:nvGraphicFramePr>
          <p:xfrm>
            <a:off x="4929190" y="4857760"/>
            <a:ext cx="332016" cy="428628"/>
          </p:xfrm>
          <a:graphic>
            <a:graphicData uri="http://schemas.openxmlformats.org/presentationml/2006/ole">
              <p:oleObj spid="_x0000_s8199" name="Формула" r:id="rId5" imgW="152280" imgH="164880" progId="Equation.3">
                <p:embed/>
              </p:oleObj>
            </a:graphicData>
          </a:graphic>
        </p:graphicFrame>
        <p:graphicFrame>
          <p:nvGraphicFramePr>
            <p:cNvPr id="8200" name="Object 5"/>
            <p:cNvGraphicFramePr>
              <a:graphicFrameLocks noChangeAspect="1"/>
            </p:cNvGraphicFramePr>
            <p:nvPr/>
          </p:nvGraphicFramePr>
          <p:xfrm>
            <a:off x="2143108" y="2357430"/>
            <a:ext cx="430958" cy="506414"/>
          </p:xfrm>
          <a:graphic>
            <a:graphicData uri="http://schemas.openxmlformats.org/presentationml/2006/ole">
              <p:oleObj spid="_x0000_s8200" name="Формула" r:id="rId6" imgW="177480" imgH="215640" progId="Equation.3">
                <p:embed/>
              </p:oleObj>
            </a:graphicData>
          </a:graphic>
        </p:graphicFrame>
        <p:graphicFrame>
          <p:nvGraphicFramePr>
            <p:cNvPr id="8201" name="Object 6"/>
            <p:cNvGraphicFramePr>
              <a:graphicFrameLocks noChangeAspect="1"/>
            </p:cNvGraphicFramePr>
            <p:nvPr/>
          </p:nvGraphicFramePr>
          <p:xfrm>
            <a:off x="3071802" y="1785926"/>
            <a:ext cx="476236" cy="506420"/>
          </p:xfrm>
          <a:graphic>
            <a:graphicData uri="http://schemas.openxmlformats.org/presentationml/2006/ole">
              <p:oleObj spid="_x0000_s8201" name="Формула" r:id="rId7" imgW="190440" imgH="215640" progId="Equation.3">
                <p:embed/>
              </p:oleObj>
            </a:graphicData>
          </a:graphic>
        </p:graphicFrame>
        <p:graphicFrame>
          <p:nvGraphicFramePr>
            <p:cNvPr id="8202" name="Object 7"/>
            <p:cNvGraphicFramePr>
              <a:graphicFrameLocks noChangeAspect="1"/>
            </p:cNvGraphicFramePr>
            <p:nvPr/>
          </p:nvGraphicFramePr>
          <p:xfrm>
            <a:off x="5429256" y="1928802"/>
            <a:ext cx="428628" cy="492797"/>
          </p:xfrm>
          <a:graphic>
            <a:graphicData uri="http://schemas.openxmlformats.org/presentationml/2006/ole">
              <p:oleObj spid="_x0000_s8202" name="Формула" r:id="rId8" imgW="177480" imgH="215640" progId="Equation.3">
                <p:embed/>
              </p:oleObj>
            </a:graphicData>
          </a:graphic>
        </p:graphicFrame>
        <p:graphicFrame>
          <p:nvGraphicFramePr>
            <p:cNvPr id="8203" name="Object 8"/>
            <p:cNvGraphicFramePr>
              <a:graphicFrameLocks noChangeAspect="1"/>
            </p:cNvGraphicFramePr>
            <p:nvPr/>
          </p:nvGraphicFramePr>
          <p:xfrm>
            <a:off x="3140803" y="3857628"/>
            <a:ext cx="327238" cy="388931"/>
          </p:xfrm>
          <a:graphic>
            <a:graphicData uri="http://schemas.openxmlformats.org/presentationml/2006/ole">
              <p:oleObj spid="_x0000_s8203" name="Формула" r:id="rId9" imgW="164880" imgH="164880" progId="Equation.3">
                <p:embed/>
              </p:oleObj>
            </a:graphicData>
          </a:graphic>
        </p:graphicFrame>
        <p:graphicFrame>
          <p:nvGraphicFramePr>
            <p:cNvPr id="8204" name="Object 9"/>
            <p:cNvGraphicFramePr>
              <a:graphicFrameLocks noChangeAspect="1"/>
            </p:cNvGraphicFramePr>
            <p:nvPr/>
          </p:nvGraphicFramePr>
          <p:xfrm>
            <a:off x="4583834" y="2428868"/>
            <a:ext cx="315908" cy="455245"/>
          </p:xfrm>
          <a:graphic>
            <a:graphicData uri="http://schemas.openxmlformats.org/presentationml/2006/ole">
              <p:oleObj spid="_x0000_s8204" name="Формула" r:id="rId10" imgW="177480" imgH="215640" progId="Equation.3">
                <p:embed/>
              </p:oleObj>
            </a:graphicData>
          </a:graphic>
        </p:graphicFrame>
      </p:grpSp>
      <p:sp>
        <p:nvSpPr>
          <p:cNvPr id="8206" name="TextBox 23"/>
          <p:cNvSpPr txBox="1">
            <a:spLocks noChangeArrowheads="1"/>
          </p:cNvSpPr>
          <p:nvPr/>
        </p:nvSpPr>
        <p:spPr bwMode="auto">
          <a:xfrm>
            <a:off x="285750" y="571500"/>
            <a:ext cx="571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№ 4 </a:t>
            </a:r>
            <a:r>
              <a:rPr 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единичном кубе найдите </a:t>
            </a:r>
          </a:p>
        </p:txBody>
      </p:sp>
      <p:graphicFrame>
        <p:nvGraphicFramePr>
          <p:cNvPr id="8194" name="Object 10"/>
          <p:cNvGraphicFramePr>
            <a:graphicFrameLocks noChangeAspect="1"/>
          </p:cNvGraphicFramePr>
          <p:nvPr/>
        </p:nvGraphicFramePr>
        <p:xfrm>
          <a:off x="5500688" y="428625"/>
          <a:ext cx="2644775" cy="714375"/>
        </p:xfrm>
        <a:graphic>
          <a:graphicData uri="http://schemas.openxmlformats.org/presentationml/2006/ole">
            <p:oleObj spid="_x0000_s8194" name="Формула" r:id="rId11" imgW="799920" imgH="215640" progId="Equation.3">
              <p:embed/>
            </p:oleObj>
          </a:graphicData>
        </a:graphic>
      </p:graphicFrame>
      <p:cxnSp>
        <p:nvCxnSpPr>
          <p:cNvPr id="26" name="Прямая соединительная линия 25"/>
          <p:cNvCxnSpPr/>
          <p:nvPr/>
        </p:nvCxnSpPr>
        <p:spPr>
          <a:xfrm rot="5400000">
            <a:off x="4358482" y="3285331"/>
            <a:ext cx="2000250" cy="1587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6200000" flipH="1">
            <a:off x="2643188" y="2786062"/>
            <a:ext cx="2643188" cy="1643063"/>
          </a:xfrm>
          <a:prstGeom prst="line">
            <a:avLst/>
          </a:prstGeom>
          <a:ln w="317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143250" y="2286000"/>
            <a:ext cx="1643063" cy="642938"/>
          </a:xfrm>
          <a:prstGeom prst="line">
            <a:avLst/>
          </a:prstGeom>
          <a:ln w="28575" cmpd="sng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143250" y="4286250"/>
            <a:ext cx="1643063" cy="642938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2571750" y="4286250"/>
            <a:ext cx="2786063" cy="642938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0800000" flipV="1">
            <a:off x="3957638" y="4306888"/>
            <a:ext cx="1357312" cy="285750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7051" name="Object 11"/>
          <p:cNvGraphicFramePr>
            <a:graphicFrameLocks noChangeAspect="1"/>
          </p:cNvGraphicFramePr>
          <p:nvPr/>
        </p:nvGraphicFramePr>
        <p:xfrm>
          <a:off x="3857625" y="4286250"/>
          <a:ext cx="260350" cy="339725"/>
        </p:xfrm>
        <a:graphic>
          <a:graphicData uri="http://schemas.openxmlformats.org/presentationml/2006/ole">
            <p:oleObj spid="_x0000_s8195" name="Формула" r:id="rId12" imgW="152280" imgH="177480" progId="Equation.3">
              <p:embed/>
            </p:oleObj>
          </a:graphicData>
        </a:graphic>
      </p:graphicFrame>
      <p:graphicFrame>
        <p:nvGraphicFramePr>
          <p:cNvPr id="87052" name="Object 12"/>
          <p:cNvGraphicFramePr>
            <a:graphicFrameLocks noChangeAspect="1"/>
          </p:cNvGraphicFramePr>
          <p:nvPr/>
        </p:nvGraphicFramePr>
        <p:xfrm>
          <a:off x="4837113" y="5357813"/>
          <a:ext cx="3865562" cy="1428750"/>
        </p:xfrm>
        <a:graphic>
          <a:graphicData uri="http://schemas.openxmlformats.org/presentationml/2006/ole">
            <p:oleObj spid="_x0000_s8196" name="Формула" r:id="rId13" imgW="11682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2831</TotalTime>
  <Words>245</Words>
  <Application>Microsoft Office PowerPoint</Application>
  <PresentationFormat>Экран (4:3)</PresentationFormat>
  <Paragraphs>37</Paragraphs>
  <Slides>19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Times New Roman</vt:lpstr>
      <vt:lpstr>Arial Unicode MS</vt:lpstr>
      <vt:lpstr>Оформление по умолчанию</vt:lpstr>
      <vt:lpstr>Формула</vt:lpstr>
      <vt:lpstr>Стереометрия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«Измерительные работы на местности»</dc:title>
  <dc:creator>Учитель</dc:creator>
  <cp:lastModifiedBy>Татьяна Похващева</cp:lastModifiedBy>
  <cp:revision>178</cp:revision>
  <dcterms:created xsi:type="dcterms:W3CDTF">2007-01-28T12:34:01Z</dcterms:created>
  <dcterms:modified xsi:type="dcterms:W3CDTF">2020-11-02T17:12:20Z</dcterms:modified>
</cp:coreProperties>
</file>