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1" r:id="rId3"/>
    <p:sldId id="30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D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7FC37-0E75-4D59-80FA-9A82E8D758C4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F748-F5E8-4310-A951-7CB2C6E4B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7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ru-RU"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52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69225" cy="1825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CA0F-D616-48D0-B991-1DA6596F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73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589" y="3274110"/>
            <a:ext cx="7924045" cy="20057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1C257B"/>
                </a:solidFill>
                <a:latin typeface="Source Sans Pro"/>
              </a:rPr>
              <a:t>Правда </a:t>
            </a:r>
            <a:r>
              <a:rPr lang="ru-RU" b="1" dirty="0" smtClean="0">
                <a:solidFill>
                  <a:srgbClr val="1C257B"/>
                </a:solidFill>
                <a:latin typeface="Source Sans Pro"/>
              </a:rPr>
              <a:t>и мифы о вакцинации против </a:t>
            </a:r>
            <a:r>
              <a:rPr lang="ru-RU" b="1" dirty="0" smtClean="0">
                <a:solidFill>
                  <a:srgbClr val="1C257B"/>
                </a:solidFill>
                <a:latin typeface="Source Sans Pro"/>
              </a:rPr>
              <a:t>COVID-19</a:t>
            </a:r>
            <a:r>
              <a:rPr lang="ru-RU" b="1" dirty="0" smtClean="0">
                <a:solidFill>
                  <a:srgbClr val="1C257B"/>
                </a:solidFill>
                <a:latin typeface="Source Sans Pro"/>
              </a:rPr>
              <a:t/>
            </a:r>
            <a:br>
              <a:rPr lang="ru-RU" b="1" dirty="0" smtClean="0">
                <a:solidFill>
                  <a:srgbClr val="1C257B"/>
                </a:solidFill>
                <a:latin typeface="Source Sans Pro"/>
              </a:rPr>
            </a:br>
            <a:endParaRPr lang="en-US" b="1" dirty="0">
              <a:solidFill>
                <a:srgbClr val="019DFB"/>
              </a:solidFill>
              <a:latin typeface="+mn-lt"/>
            </a:endParaRPr>
          </a:p>
        </p:txBody>
      </p:sp>
      <p:pic>
        <p:nvPicPr>
          <p:cNvPr id="5" name="Picture 2" descr="C:\Users\Пользователь\Desktop\классны йчас\i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887794" cy="1887794"/>
          </a:xfrm>
          <a:prstGeom prst="rect">
            <a:avLst/>
          </a:prstGeom>
          <a:noFill/>
        </p:spPr>
      </p:pic>
      <p:pic>
        <p:nvPicPr>
          <p:cNvPr id="16386" name="Picture 2" descr="https://images.apteka.ru/original_%D0%B2%D0%B0%D0%BA"/>
          <p:cNvPicPr>
            <a:picLocks noChangeAspect="1" noChangeArrowheads="1"/>
          </p:cNvPicPr>
          <p:nvPr/>
        </p:nvPicPr>
        <p:blipFill>
          <a:blip r:embed="rId3" cstate="print"/>
          <a:srcRect t="9363"/>
          <a:stretch>
            <a:fillRect/>
          </a:stretch>
        </p:blipFill>
        <p:spPr bwMode="auto">
          <a:xfrm>
            <a:off x="5048250" y="4380271"/>
            <a:ext cx="4095750" cy="247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57582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4.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Вакцина </a:t>
            </a:r>
            <a:r>
              <a:rPr lang="ru-RU" sz="3600" b="1" dirty="0" smtClean="0"/>
              <a:t>от </a:t>
            </a:r>
            <a:r>
              <a:rPr lang="ru-RU" sz="3600" b="1" dirty="0" err="1" smtClean="0"/>
              <a:t>коронавируса</a:t>
            </a:r>
            <a:r>
              <a:rPr lang="ru-RU" sz="3600" b="1" dirty="0" smtClean="0"/>
              <a:t> может изменить ДНК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1840372"/>
            <a:ext cx="8391832" cy="5017627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Этот миф распространяется, как правило, в отношении </a:t>
            </a:r>
            <a:r>
              <a:rPr lang="ru-RU" sz="3200" dirty="0" err="1" smtClean="0"/>
              <a:t>РНК-вакцин</a:t>
            </a:r>
            <a:r>
              <a:rPr lang="ru-RU" sz="3200" dirty="0" smtClean="0"/>
              <a:t>, которые не зарегистрированы в РФ, – препаратов компаний </a:t>
            </a:r>
            <a:r>
              <a:rPr lang="ru-RU" sz="3200" dirty="0" err="1" smtClean="0"/>
              <a:t>Moderna</a:t>
            </a:r>
            <a:r>
              <a:rPr lang="ru-RU" sz="3200" dirty="0" smtClean="0"/>
              <a:t> и </a:t>
            </a:r>
            <a:r>
              <a:rPr lang="ru-RU" sz="3200" dirty="0" err="1" smtClean="0"/>
              <a:t>Pfizer</a:t>
            </a:r>
            <a:r>
              <a:rPr lang="ru-RU" sz="3200" dirty="0" smtClean="0"/>
              <a:t>. Страхи породила технология создания этих вакцин, предусматривающая использование генетического материала. Развеять их позволяют знания о различиях между ДНК, которые несут информацию, унаследованную от родителей, и матричной РНК, применяемой в вакцинах. 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4.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Вакцина </a:t>
            </a:r>
            <a:r>
              <a:rPr lang="ru-RU" sz="3600" b="1" dirty="0" smtClean="0"/>
              <a:t>от </a:t>
            </a:r>
            <a:r>
              <a:rPr lang="ru-RU" sz="3600" b="1" dirty="0" err="1" smtClean="0"/>
              <a:t>коронавируса</a:t>
            </a:r>
            <a:r>
              <a:rPr lang="ru-RU" sz="3600" b="1" dirty="0" smtClean="0"/>
              <a:t> может изменить ДНК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09073"/>
            <a:ext cx="8391832" cy="385251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Итак, наши ДНК – это </a:t>
            </a:r>
            <a:r>
              <a:rPr lang="ru-RU" sz="3200" dirty="0" err="1" smtClean="0"/>
              <a:t>двухцепочечные</a:t>
            </a:r>
            <a:r>
              <a:rPr lang="ru-RU" sz="3200" dirty="0" smtClean="0"/>
              <a:t>, очень длинные молекулы, плотно «закрученные» внутри клеточного ядра. В то же время </a:t>
            </a:r>
            <a:r>
              <a:rPr lang="ru-RU" sz="3200" dirty="0" err="1" smtClean="0"/>
              <a:t>мРНК</a:t>
            </a:r>
            <a:r>
              <a:rPr lang="ru-RU" sz="3200" dirty="0" smtClean="0"/>
              <a:t> представляют собой </a:t>
            </a:r>
            <a:r>
              <a:rPr lang="ru-RU" sz="3200" dirty="0" err="1" smtClean="0"/>
              <a:t>одноцепочечную</a:t>
            </a:r>
            <a:r>
              <a:rPr lang="ru-RU" sz="3200" dirty="0" smtClean="0"/>
              <a:t> копию небольшого участка ДНК. В условиях организма она обычно создаётся в ядре, а потом выделяется в основную часть клетки, чтобы задать </a:t>
            </a:r>
            <a:r>
              <a:rPr lang="ru-RU" sz="3200" dirty="0" smtClean="0"/>
              <a:t>определённую </a:t>
            </a:r>
            <a:r>
              <a:rPr lang="ru-RU" sz="3200" dirty="0" smtClean="0"/>
              <a:t>инструкцию. 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4.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Вакцина </a:t>
            </a:r>
            <a:r>
              <a:rPr lang="ru-RU" sz="3600" b="1" dirty="0" smtClean="0"/>
              <a:t>от </a:t>
            </a:r>
            <a:r>
              <a:rPr lang="ru-RU" sz="3600" b="1" dirty="0" err="1" smtClean="0"/>
              <a:t>коронавируса</a:t>
            </a:r>
            <a:r>
              <a:rPr lang="ru-RU" sz="3600" b="1" dirty="0" smtClean="0"/>
              <a:t> может изменить ДНК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153270"/>
            <a:ext cx="8391832" cy="451300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РНК</a:t>
            </a:r>
            <a:r>
              <a:rPr lang="ru-RU" sz="3200" dirty="0" smtClean="0"/>
              <a:t>, которая вводится в организм в составе вакцины от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инфекции, должна просто преодолеть клеточную стенку. Этого достаточно для передачи информации о воссоздании в организме белка </a:t>
            </a:r>
            <a:r>
              <a:rPr lang="ru-RU" sz="3200" dirty="0" err="1" smtClean="0"/>
              <a:t>коронавируса</a:t>
            </a:r>
            <a:r>
              <a:rPr lang="ru-RU" sz="3200" dirty="0" smtClean="0"/>
              <a:t> и запуска иммунного ответа. В «святая святых» клетки, в ядро, </a:t>
            </a:r>
            <a:r>
              <a:rPr lang="ru-RU" sz="3200" dirty="0" err="1" smtClean="0"/>
              <a:t>мРНК</a:t>
            </a:r>
            <a:r>
              <a:rPr lang="ru-RU" sz="3200" dirty="0" smtClean="0"/>
              <a:t> не попадает, а следовательно, не «контактирует» с ДНК и тем более не может её изменить. 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5.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 Вакцину от </a:t>
            </a:r>
            <a:r>
              <a:rPr lang="ru-RU" sz="3600" b="1" dirty="0" err="1" smtClean="0"/>
              <a:t>коронавирусной</a:t>
            </a:r>
            <a:r>
              <a:rPr lang="ru-RU" sz="3600" b="1" dirty="0" smtClean="0"/>
              <a:t> инфекции не следует вводить пожилым людям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153270"/>
            <a:ext cx="8391832" cy="451300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Правда в том, что вакцина от COVID-19 как раз и необходима пациентам из группы высокого риска, к которым относятся пожилые люди. Известно, что тяжесть и летальность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инфекции увеличиваются с возрастом: чем старше человек, тем выше вероятность развития тяжёлой формы заболевания и его осложнений. 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5.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 Вакцину от </a:t>
            </a:r>
            <a:r>
              <a:rPr lang="ru-RU" sz="3600" b="1" dirty="0" err="1" smtClean="0"/>
              <a:t>коронавирусной</a:t>
            </a:r>
            <a:r>
              <a:rPr lang="ru-RU" sz="3600" b="1" dirty="0" smtClean="0"/>
              <a:t> инфекции не следует вводить пожилым людям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153270"/>
            <a:ext cx="8391832" cy="4513005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Эпидемиологи </a:t>
            </a:r>
            <a:r>
              <a:rPr lang="ru-RU" sz="3200" dirty="0" smtClean="0"/>
              <a:t>пришли к выводу, что польза при своевременной вакцинации пожилых людей намного выше рисков побочных эффектов. Тем более что отечественный «Спутник V» успешно прошёл исследование, изучающее его применение в возрасте старше 60 лет. Результаты этой работы показали, что в целом российская векторная вакцина безопасна для пожилых людей. 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-180550"/>
            <a:ext cx="8627806" cy="20093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5.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dirty="0" smtClean="0"/>
              <a:t> Вакцину от </a:t>
            </a:r>
            <a:r>
              <a:rPr lang="ru-RU" sz="3600" b="1" dirty="0" err="1" smtClean="0"/>
              <a:t>коронавирусной</a:t>
            </a:r>
            <a:r>
              <a:rPr lang="ru-RU" sz="3600" b="1" dirty="0" smtClean="0"/>
              <a:t> инфекции не следует вводить пожилым людям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729" y="1607594"/>
            <a:ext cx="8834281" cy="5250406"/>
          </a:xfrm>
        </p:spPr>
        <p:txBody>
          <a:bodyPr>
            <a:noAutofit/>
          </a:bodyPr>
          <a:lstStyle/>
          <a:p>
            <a:pPr algn="just"/>
            <a:r>
              <a:rPr lang="ru-RU" sz="3100" dirty="0" smtClean="0"/>
              <a:t>Частота побочных эффектов у этой категории потребителей была сопоставима с таковой при использовании в популяции в целом – примерно у 2 % вакцинированных отмечались неблагоприятные реакции. И они, как правило, были незначительны: головная боль, умеренное повышение температуры тела, боль в месте инъекции. Обычно эти симптомы носили кратковременный характер, в то время как активную форму COVID-19 бывает сложно назвать скоротечной. Особенно в пожилом возрасте.</a:t>
            </a:r>
            <a:endParaRPr lang="ru-RU" sz="31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79" y="6120576"/>
            <a:ext cx="8323621" cy="8996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 материалам сайта </a:t>
            </a:r>
            <a:r>
              <a:rPr lang="en-US" sz="2400" b="1" dirty="0" smtClean="0"/>
              <a:t>https</a:t>
            </a:r>
            <a:r>
              <a:rPr lang="en-US" sz="2400" b="1" dirty="0" smtClean="0"/>
              <a:t>://apteka.ru/blog/articles/pro-zdorove/pravda-i-mifi-o-vaktsinatsii-protiv-covid19/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1746" name="Picture 2" descr="D:\Мои рисунки\pravda-i-mifi-o-vaktsinatsii-protiv-covid19_DetailPicture_-920857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85" y="265464"/>
            <a:ext cx="8381799" cy="559219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-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92683"/>
            <a:ext cx="360045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5" r="13191" b="16292"/>
          <a:stretch>
            <a:fillRect/>
          </a:stretch>
        </p:blipFill>
        <p:spPr bwMode="auto">
          <a:xfrm>
            <a:off x="395288" y="3810146"/>
            <a:ext cx="4679950" cy="2808287"/>
          </a:xfrm>
          <a:prstGeom prst="rect">
            <a:avLst/>
          </a:prstGeom>
          <a:solidFill>
            <a:srgbClr val="800000"/>
          </a:solidFill>
          <a:ln w="381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1" t="9286" b="10306"/>
          <a:stretch>
            <a:fillRect/>
          </a:stretch>
        </p:blipFill>
        <p:spPr bwMode="auto">
          <a:xfrm>
            <a:off x="395288" y="620713"/>
            <a:ext cx="3527425" cy="26035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" t="13733" r="4482" b="21306"/>
          <a:stretch>
            <a:fillRect/>
          </a:stretch>
        </p:blipFill>
        <p:spPr bwMode="auto">
          <a:xfrm>
            <a:off x="4140200" y="605965"/>
            <a:ext cx="4751388" cy="2624137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002213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2232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2B5481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ahoma"/>
                <a:ea typeface="Tahoma"/>
                <a:cs typeface="Tahoma"/>
              </a:rPr>
              <a:t>Спасибо </a:t>
            </a:r>
          </a:p>
          <a:p>
            <a:pPr algn="ctr"/>
            <a:r>
              <a:rPr lang="ru-RU" b="1" kern="10" dirty="0" smtClean="0">
                <a:ln w="2232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2B5481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ahoma"/>
                <a:ea typeface="Tahoma"/>
                <a:cs typeface="Tahoma"/>
              </a:rPr>
              <a:t>за </a:t>
            </a:r>
          </a:p>
          <a:p>
            <a:pPr algn="ctr"/>
            <a:r>
              <a:rPr lang="ru-RU" b="1" kern="10" dirty="0" smtClean="0">
                <a:ln w="2232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2B5481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ahoma"/>
                <a:ea typeface="Tahoma"/>
                <a:cs typeface="Tahoma"/>
              </a:rPr>
              <a:t>внимание!</a:t>
            </a:r>
            <a:endParaRPr lang="ru-RU" b="1" kern="10" dirty="0">
              <a:ln w="22320" cap="sq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2B5481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135471"/>
      </p:ext>
    </p:extLst>
  </p:cSld>
  <p:clrMapOvr>
    <a:masterClrMapping/>
  </p:clrMapOvr>
  <p:transition spd="med" advTm="11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C257B"/>
                </a:solidFill>
                <a:latin typeface="Source Sans Pro"/>
              </a:rPr>
              <a:t>Правда и мифы о вакцинации против COVID-19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219" y="1696070"/>
            <a:ext cx="8450826" cy="476372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/>
              <a:t>	Уже </a:t>
            </a:r>
            <a:r>
              <a:rPr lang="ru-RU" sz="3200" dirty="0" smtClean="0"/>
              <a:t>ни у кого не возникает сомнений, что </a:t>
            </a:r>
            <a:r>
              <a:rPr lang="ru-RU" sz="3200" dirty="0" err="1" smtClean="0"/>
              <a:t>коронавирусная</a:t>
            </a:r>
            <a:r>
              <a:rPr lang="ru-RU" sz="3200" dirty="0" smtClean="0"/>
              <a:t> инфекция намного опасней гриппа. Никто не сомневается, что пандемия коснётся каждого. И все, безусловно, знают: эффективных лекарств от COVID-19 нет. Однако тех, кто скептически относится к вакцинации, единственному надёжному способу предотвратить болезнь, ещё предостаточно, и во многом это связано с легендами вокруг новых препаратов. Самое время отделить зёрна от плевел.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1.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Перед </a:t>
            </a:r>
            <a:r>
              <a:rPr lang="ru-RU" b="1" dirty="0" smtClean="0"/>
              <a:t>вакцинацией нужно сдавать тест на антитела к </a:t>
            </a:r>
            <a:r>
              <a:rPr lang="ru-RU" b="1" dirty="0" err="1" smtClean="0"/>
              <a:t>коронавирусу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Сторонники этой теории могут опираться на два аргумента. Первый – возможное наличие собственных антител у тех, кто уже переболел COVID-19. Действительно, существует вероятность, что вы были носителем инфекции и организм выработал антитела к вирусу. Однако это не исключает повторного заражения, которое может оказаться гораздо менее безобидным.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1.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Перед </a:t>
            </a:r>
            <a:r>
              <a:rPr lang="ru-RU" b="1" dirty="0" smtClean="0"/>
              <a:t>вакцинацией нужно сдавать тест на антитела к </a:t>
            </a:r>
            <a:r>
              <a:rPr lang="ru-RU" b="1" dirty="0" err="1" smtClean="0"/>
              <a:t>коронавирусу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К тому же опыт показывает, что уровень антител после перенесённого COVID-19 довольно быстро снижается и становится недостаточным для эффективной защиты. </a:t>
            </a:r>
            <a:endParaRPr lang="ru-RU" sz="3200" b="1" dirty="0" smtClean="0"/>
          </a:p>
          <a:p>
            <a:pPr algn="just"/>
            <a:endParaRPr lang="ru-RU" sz="32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1.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>Перед </a:t>
            </a:r>
            <a:r>
              <a:rPr lang="ru-RU" b="1" dirty="0" smtClean="0"/>
              <a:t>вакцинацией нужно сдавать тест на антитела к </a:t>
            </a:r>
            <a:r>
              <a:rPr lang="ru-RU" b="1" dirty="0" err="1" smtClean="0"/>
              <a:t>коронавирусу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Второй аргумент в пользу предварительного тестирования – выявление тех, кто к моменту вакцинации уже заболел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инфекцией. Но смысла в этом нет: при введении вакцины во время инкубационного периода или даже активной формы заболевания вреда от неё не будет. Напротив, вакцинация поможет организму эффективно бороться с болезнью и снизит риски осложнений.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2.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dirty="0" smtClean="0"/>
              <a:t>После вакцинации иммунитет снижается, и можно легко заболеть </a:t>
            </a:r>
            <a:r>
              <a:rPr lang="ru-RU" sz="4000" b="1" dirty="0" err="1" smtClean="0"/>
              <a:t>ковидом</a:t>
            </a:r>
            <a:r>
              <a:rPr lang="ru-RU" sz="4000" b="1" dirty="0" smtClean="0"/>
              <a:t> или другими респираторными инфекциями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На самом деле вакцина – будь то препарат от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или любой другой инфекции – не влияет на интенсивность иммунного ответа. Антиген, который мы получаем с введённой вакциной, – лишь один из сотен, поступающих в организм. Ведь и в воздухе, которым мы дышим, и на предметах, которых мы касаемся, тысячи бактерий и вирусов, с которыми иммунитет борется буквально каждую минуту.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2.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dirty="0" smtClean="0"/>
              <a:t>После вакцинации иммунитет снижается, и можно легко заболеть </a:t>
            </a:r>
            <a:r>
              <a:rPr lang="ru-RU" sz="4000" b="1" dirty="0" err="1" smtClean="0"/>
              <a:t>ковидом</a:t>
            </a:r>
            <a:r>
              <a:rPr lang="ru-RU" sz="4000" b="1" dirty="0" smtClean="0"/>
              <a:t> или другими респираторными инфекциями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Его возможности в этом отношении неистощимы, и «перегрузить» иммунную систему очередной вакциной невозможно. А вот выработать «клетки памяти», которые при встрече с настоящим вирусом обеспечат решительный ответ и быструю победу над врагом, действительно реально. Для этого и нужна вакцинация.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3.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dirty="0" smtClean="0"/>
              <a:t> После введения вакцины от </a:t>
            </a:r>
            <a:r>
              <a:rPr lang="ru-RU" sz="4000" b="1" dirty="0" err="1" smtClean="0"/>
              <a:t>коронавирусной</a:t>
            </a:r>
            <a:r>
              <a:rPr lang="ru-RU" sz="4000" b="1" dirty="0" smtClean="0"/>
              <a:t> инфекции человек может быть заразным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Человек, который получил прививку против </a:t>
            </a:r>
            <a:r>
              <a:rPr lang="ru-RU" sz="3200" dirty="0" err="1" smtClean="0"/>
              <a:t>коронавирусной</a:t>
            </a:r>
            <a:r>
              <a:rPr lang="ru-RU" sz="3200" dirty="0" smtClean="0"/>
              <a:t> инфекции, может быть потенциальным её источником, только если на момент вакцинации он уже был болен COVID-19, чего, конечно же, нельзя исключить. Во всех остальных случаях любая возможность «заразности» исключена. 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5922"/>
            <a:ext cx="8627806" cy="20093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Миф </a:t>
            </a:r>
            <a:r>
              <a:rPr lang="ru-RU" b="1" u="sng" dirty="0" smtClean="0">
                <a:solidFill>
                  <a:srgbClr val="FF0000"/>
                </a:solidFill>
              </a:rPr>
              <a:t>3.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dirty="0" smtClean="0"/>
              <a:t> После введения вакцины от </a:t>
            </a:r>
            <a:r>
              <a:rPr lang="ru-RU" sz="4000" b="1" dirty="0" err="1" smtClean="0"/>
              <a:t>коронавирусной</a:t>
            </a:r>
            <a:r>
              <a:rPr lang="ru-RU" sz="4000" b="1" dirty="0" smtClean="0"/>
              <a:t> инфекции человек может быть заразным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458" y="2253317"/>
            <a:ext cx="839183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Посудите </a:t>
            </a:r>
            <a:r>
              <a:rPr lang="ru-RU" sz="3200" dirty="0" smtClean="0"/>
              <a:t>сами: в организм при вакцинации от COVID-19 проникает не сам вирус, а лишь его «запасная часть» – белок (мы говорим о «Спутник V»). Он способен запустить иммунный ответ, но не может ни размножаться, ни становиться источником инфекции. </a:t>
            </a:r>
            <a:endParaRPr lang="ru-RU" sz="32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726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Правда и мифы о вакцинации против COVID-19 </vt:lpstr>
      <vt:lpstr>Правда и мифы о вакцинации против COVID-19</vt:lpstr>
      <vt:lpstr>Миф 1.  Перед вакцинацией нужно сдавать тест на антитела к коронавирусу</vt:lpstr>
      <vt:lpstr>Миф 1.  Перед вакцинацией нужно сдавать тест на антитела к коронавирусу</vt:lpstr>
      <vt:lpstr>Миф 1.  Перед вакцинацией нужно сдавать тест на антитела к коронавирусу</vt:lpstr>
      <vt:lpstr>Миф 2.  После вакцинации иммунитет снижается, и можно легко заболеть ковидом или другими респираторными инфекциями </vt:lpstr>
      <vt:lpstr>Миф 2.  После вакцинации иммунитет снижается, и можно легко заболеть ковидом или другими респираторными инфекциями </vt:lpstr>
      <vt:lpstr>Миф 3.   После введения вакцины от коронавирусной инфекции человек может быть заразным  </vt:lpstr>
      <vt:lpstr>Миф 3.   После введения вакцины от коронавирусной инфекции человек может быть заразным  </vt:lpstr>
      <vt:lpstr>Миф 4.  Вакцина от коронавируса может изменить ДНК человека</vt:lpstr>
      <vt:lpstr>Миф 4.  Вакцина от коронавируса может изменить ДНК человека</vt:lpstr>
      <vt:lpstr>Миф 4.  Вакцина от коронавируса может изменить ДНК человека</vt:lpstr>
      <vt:lpstr>Миф 5.   Вакцину от коронавирусной инфекции не следует вводить пожилым людям</vt:lpstr>
      <vt:lpstr>Миф 5.   Вакцину от коронавирусной инфекции не следует вводить пожилым людям</vt:lpstr>
      <vt:lpstr>Миф 5.   Вакцину от коронавирусной инфекции не следует вводить пожилым людям</vt:lpstr>
      <vt:lpstr>По материалам сайта https://apteka.ru/blog/articles/pro-zdorove/pravda-i-mifi-o-vaktsinatsii-protiv-covid19/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 Похващева</cp:lastModifiedBy>
  <cp:revision>67</cp:revision>
  <dcterms:created xsi:type="dcterms:W3CDTF">2019-08-22T12:40:32Z</dcterms:created>
  <dcterms:modified xsi:type="dcterms:W3CDTF">2021-12-08T07:37:06Z</dcterms:modified>
</cp:coreProperties>
</file>