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45" autoAdjust="0"/>
    <p:restoredTop sz="96812" autoAdjust="0"/>
  </p:normalViewPr>
  <p:slideViewPr>
    <p:cSldViewPr>
      <p:cViewPr varScale="1">
        <p:scale>
          <a:sx n="85" d="100"/>
          <a:sy n="85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2E479-CFBE-435E-9F41-328F70C3E8E1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69C2D-DE0C-49B0-A3C7-518BE07B7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9C2D-DE0C-49B0-A3C7-518BE07B7F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2A30DF-8F8C-4134-BAF1-E87755295969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06AFBB-2018-4B5E-9668-570C4E709D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35004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Создание </a:t>
            </a:r>
            <a:r>
              <a:rPr lang="ru-RU" b="1" dirty="0" err="1"/>
              <a:t>мультимедийных</a:t>
            </a:r>
            <a:r>
              <a:rPr lang="ru-RU" b="1" dirty="0"/>
              <a:t> </a:t>
            </a:r>
            <a:r>
              <a:rPr lang="ru-RU" b="1" dirty="0" smtClean="0"/>
              <a:t>презентаций.</a:t>
            </a:r>
            <a:br>
              <a:rPr lang="ru-RU" b="1" dirty="0" smtClean="0"/>
            </a:br>
            <a:r>
              <a:rPr lang="ru-RU" b="1" dirty="0" smtClean="0"/>
              <a:t>Редактирование и настройка презентации.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857892"/>
            <a:ext cx="7129490" cy="566726"/>
          </a:xfrm>
        </p:spPr>
        <p:txBody>
          <a:bodyPr/>
          <a:lstStyle/>
          <a:p>
            <a:r>
              <a:rPr lang="ru-RU" dirty="0" smtClean="0"/>
              <a:t>Преподаватель: Иванникова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Выбор дизайна слайда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123"/>
          <a:stretch>
            <a:fillRect/>
          </a:stretch>
        </p:blipFill>
        <p:spPr bwMode="auto">
          <a:xfrm>
            <a:off x="285720" y="1928802"/>
            <a:ext cx="8465752" cy="456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Выбор макета слайда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123"/>
          <a:stretch>
            <a:fillRect/>
          </a:stretch>
        </p:blipFill>
        <p:spPr bwMode="auto">
          <a:xfrm>
            <a:off x="428596" y="1935163"/>
            <a:ext cx="8333291" cy="44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Настройка анимации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123"/>
          <a:stretch>
            <a:fillRect/>
          </a:stretch>
        </p:blipFill>
        <p:spPr bwMode="auto">
          <a:xfrm>
            <a:off x="500034" y="1935163"/>
            <a:ext cx="8200829" cy="442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Смена слайда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123"/>
          <a:stretch>
            <a:fillRect/>
          </a:stretch>
        </p:blipFill>
        <p:spPr bwMode="auto">
          <a:xfrm>
            <a:off x="428596" y="1935163"/>
            <a:ext cx="8333291" cy="44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Практическое задание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Создать презентацию, состоящую из </a:t>
            </a:r>
            <a:r>
              <a:rPr lang="ru-RU" dirty="0" smtClean="0"/>
              <a:t>8-10 </a:t>
            </a:r>
            <a:r>
              <a:rPr lang="ru-RU" dirty="0" smtClean="0"/>
              <a:t>слайдов. </a:t>
            </a:r>
          </a:p>
          <a:p>
            <a:pPr>
              <a:buNone/>
            </a:pPr>
            <a:endParaRPr lang="ru-RU" sz="1300" u="sng" dirty="0" smtClean="0"/>
          </a:p>
          <a:p>
            <a:pPr>
              <a:buNone/>
            </a:pPr>
            <a:r>
              <a:rPr lang="ru-RU" b="1" u="sng" dirty="0" smtClean="0"/>
              <a:t>Тема презентации – </a:t>
            </a:r>
            <a:r>
              <a:rPr lang="ru-RU" b="1" u="sng" dirty="0" smtClean="0"/>
              <a:t>Автобиография.</a:t>
            </a:r>
            <a:endParaRPr lang="ru-RU" b="1" dirty="0" smtClean="0"/>
          </a:p>
          <a:p>
            <a:pPr>
              <a:buNone/>
            </a:pPr>
            <a:endParaRPr lang="ru-RU" sz="1400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презентации установить на объекты эффекты </a:t>
            </a:r>
            <a:r>
              <a:rPr lang="ru-RU" dirty="0" smtClean="0"/>
              <a:t>анимации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Установить эффекты смены слайдов.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i="1" dirty="0" smtClean="0">
                <a:solidFill>
                  <a:srgbClr val="FF0000"/>
                </a:solidFill>
              </a:rPr>
              <a:t>Презентация</a:t>
            </a:r>
            <a:r>
              <a:rPr lang="ru-RU" sz="4500" i="1" dirty="0" smtClean="0">
                <a:solidFill>
                  <a:srgbClr val="FF0000"/>
                </a:solidFill>
              </a:rPr>
              <a:t>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удобный способ демонстрации достижений или возможностей компании, личности, описания методов производства или свойств выпускаемой продукции (товара), информирования о тенденциях или планах развития фирмы, предприятия и т.д. С помощью презентации можно легко реализовать коммуникативную задачу обучения, семинар или лекцию.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Компьютерная презентация</a:t>
            </a:r>
            <a:r>
              <a:rPr lang="ru-RU" i="1" dirty="0" smtClean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—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 файл, в который собраны материалы выступления, подготовленные в виде компьютерных слайдов, При наличии проектора эти слайды можно проецировать на экран в увеличенном виде.</a:t>
            </a:r>
          </a:p>
          <a:p>
            <a:endParaRPr lang="ru-RU" dirty="0"/>
          </a:p>
        </p:txBody>
      </p:sp>
      <p:pic>
        <p:nvPicPr>
          <p:cNvPr id="2050" name="Picture 2" descr="C:\Users\Александр\Desktop\present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714752"/>
            <a:ext cx="5429256" cy="3053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Достоинства презентации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• </a:t>
            </a:r>
            <a:r>
              <a:rPr lang="ru-RU" i="1" dirty="0" smtClean="0"/>
              <a:t>последовательность изложения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 </a:t>
            </a:r>
            <a:r>
              <a:rPr lang="ru-RU" i="1" dirty="0" smtClean="0"/>
              <a:t>возможность воспользоваться официальными шпаргалками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 </a:t>
            </a:r>
            <a:r>
              <a:rPr lang="ru-RU" i="1" dirty="0" err="1" smtClean="0"/>
              <a:t>мультимедийные</a:t>
            </a:r>
            <a:r>
              <a:rPr lang="ru-RU" i="1" dirty="0" smtClean="0"/>
              <a:t> эффекты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 </a:t>
            </a:r>
            <a:r>
              <a:rPr lang="ru-RU" i="1" dirty="0" err="1" smtClean="0"/>
              <a:t>копируемостъ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 </a:t>
            </a:r>
            <a:r>
              <a:rPr lang="ru-RU" i="1" dirty="0" smtClean="0"/>
              <a:t>транспортабельность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Программы создания презентации по принципам работы находятся где-то посредине между текстовыми редакторами и редакторами векторной графики.</a:t>
            </a:r>
          </a:p>
          <a:p>
            <a:r>
              <a:rPr lang="ru-RU" dirty="0" smtClean="0"/>
              <a:t>Основными инструментами для подготовки и показа презентаций в мировой практике являются программы </a:t>
            </a:r>
            <a:r>
              <a:rPr lang="ru-RU" b="1" dirty="0" err="1" smtClean="0">
                <a:solidFill>
                  <a:srgbClr val="FF0000"/>
                </a:solidFill>
              </a:rPr>
              <a:t>PowerPoint</a:t>
            </a:r>
            <a:r>
              <a:rPr lang="ru-RU" dirty="0" smtClean="0"/>
              <a:t> компании </a:t>
            </a:r>
            <a:r>
              <a:rPr lang="ru-RU" dirty="0" err="1" smtClean="0"/>
              <a:t>Microsoft</a:t>
            </a:r>
            <a:r>
              <a:rPr lang="ru-RU" dirty="0" smtClean="0"/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Corel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Presentations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фирмы </a:t>
            </a:r>
            <a:r>
              <a:rPr lang="ru-RU" dirty="0" err="1" smtClean="0"/>
              <a:t>Corel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последнее время набирает всё большую популярность пакет офисных программ </a:t>
            </a:r>
            <a:r>
              <a:rPr lang="ru-RU" dirty="0" err="1" smtClean="0"/>
              <a:t>LibreOffice</a:t>
            </a:r>
            <a:r>
              <a:rPr lang="ru-RU" dirty="0" smtClean="0"/>
              <a:t> с  программой создания и демонстрации презентаций </a:t>
            </a:r>
            <a:r>
              <a:rPr lang="ru-RU" b="1" dirty="0" err="1" smtClean="0">
                <a:solidFill>
                  <a:srgbClr val="FF0000"/>
                </a:solidFill>
              </a:rPr>
              <a:t>Impress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studfiles.ru/html/2706/14/html_waWdReQlAG.72NM/htmlconvd-PkCS7J_html_m2fd6ce2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643966" cy="52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/>
              <a:t>MS </a:t>
            </a:r>
            <a:r>
              <a:rPr lang="ru-RU" b="1" i="1" dirty="0" err="1" smtClean="0"/>
              <a:t>Power</a:t>
            </a:r>
            <a:r>
              <a:rPr lang="ru-RU" b="1" i="1" dirty="0" smtClean="0"/>
              <a:t> </a:t>
            </a:r>
            <a:r>
              <a:rPr lang="ru-RU" b="1" i="1" dirty="0" err="1" smtClean="0"/>
              <a:t>Point</a:t>
            </a:r>
            <a:r>
              <a:rPr lang="ru-RU" b="1" i="1" dirty="0" smtClean="0"/>
              <a:t>. </a:t>
            </a:r>
            <a:br>
              <a:rPr lang="ru-RU" b="1" i="1" dirty="0" smtClean="0"/>
            </a:br>
            <a:r>
              <a:rPr lang="ru-RU" sz="2400" b="1" i="1" dirty="0" smtClean="0"/>
              <a:t>Интерфейс программы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ru-RU" b="1" i="1" dirty="0" smtClean="0"/>
              <a:t>Обычный режим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351" b="4123"/>
          <a:stretch>
            <a:fillRect/>
          </a:stretch>
        </p:blipFill>
        <p:spPr bwMode="auto">
          <a:xfrm>
            <a:off x="325519" y="1714488"/>
            <a:ext cx="87731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6804" t="8398"/>
          <a:stretch>
            <a:fillRect/>
          </a:stretch>
        </p:blipFill>
        <p:spPr bwMode="auto">
          <a:xfrm>
            <a:off x="6715140" y="6353197"/>
            <a:ext cx="1393760" cy="50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Режим сортировщика слайдов</a:t>
            </a:r>
            <a:endParaRPr lang="ru-RU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169" r="1480" b="47896"/>
          <a:stretch>
            <a:fillRect/>
          </a:stretch>
        </p:blipFill>
        <p:spPr bwMode="auto">
          <a:xfrm>
            <a:off x="1000100" y="1857364"/>
            <a:ext cx="7143801" cy="415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8169" t="88176" r="1480" b="7378"/>
          <a:stretch>
            <a:fillRect/>
          </a:stretch>
        </p:blipFill>
        <p:spPr bwMode="auto">
          <a:xfrm>
            <a:off x="1000100" y="6000768"/>
            <a:ext cx="7191285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3"/>
          <a:srcRect l="82996" t="92967" r="12546" b="4178"/>
          <a:stretch>
            <a:fillRect/>
          </a:stretch>
        </p:blipFill>
        <p:spPr bwMode="auto">
          <a:xfrm>
            <a:off x="5357818" y="6072206"/>
            <a:ext cx="113474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Режим Показ слайдов</a:t>
            </a:r>
            <a:endParaRPr lang="ru-RU" i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973" r="6973"/>
          <a:stretch>
            <a:fillRect/>
          </a:stretch>
        </p:blipFill>
        <p:spPr bwMode="auto">
          <a:xfrm>
            <a:off x="1214414" y="1935163"/>
            <a:ext cx="6715172" cy="4389437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199</Words>
  <Application>Microsoft Office PowerPoint</Application>
  <PresentationFormat>Экран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Создание мультимедийных презентаций. Редактирование и настройка презентации.</vt:lpstr>
      <vt:lpstr>Презентация -</vt:lpstr>
      <vt:lpstr>Компьютерная презентация — </vt:lpstr>
      <vt:lpstr>Достоинства презентации :</vt:lpstr>
      <vt:lpstr>Слайд 5</vt:lpstr>
      <vt:lpstr>MS Power Point.  Интерфейс программы</vt:lpstr>
      <vt:lpstr>Обычный режим</vt:lpstr>
      <vt:lpstr>Режим сортировщика слайдов</vt:lpstr>
      <vt:lpstr>Режим Показ слайдов</vt:lpstr>
      <vt:lpstr>Выбор дизайна слайда</vt:lpstr>
      <vt:lpstr>Выбор макета слайда</vt:lpstr>
      <vt:lpstr>Настройка анимации</vt:lpstr>
      <vt:lpstr>Смена слайда</vt:lpstr>
      <vt:lpstr>Практическое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мультимедийных презентаций. Редактирование и настройка презентации.</dc:title>
  <dc:creator>Пользователь Windows</dc:creator>
  <cp:lastModifiedBy>Пользователь Windows</cp:lastModifiedBy>
  <cp:revision>15</cp:revision>
  <dcterms:created xsi:type="dcterms:W3CDTF">2020-04-08T00:23:49Z</dcterms:created>
  <dcterms:modified xsi:type="dcterms:W3CDTF">2021-04-28T21:00:51Z</dcterms:modified>
</cp:coreProperties>
</file>