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82"/>
            <a:ext cx="9144000" cy="68401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94"/>
            <a:ext cx="9143999" cy="68401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221088"/>
            <a:ext cx="8640960" cy="201622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Прямые и плоскости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пространстве</a:t>
            </a:r>
            <a:endParaRPr lang="uk-UA" sz="54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73" y="846138"/>
            <a:ext cx="7680853" cy="5760640"/>
          </a:xfrm>
        </p:spPr>
      </p:pic>
    </p:spTree>
    <p:extLst>
      <p:ext uri="{BB962C8B-B14F-4D97-AF65-F5344CB8AC3E}">
        <p14:creationId xmlns:p14="http://schemas.microsoft.com/office/powerpoint/2010/main" xmlns="" val="2628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48680"/>
            <a:ext cx="7872874" cy="5904656"/>
          </a:xfrm>
        </p:spPr>
      </p:pic>
    </p:spTree>
    <p:extLst>
      <p:ext uri="{BB962C8B-B14F-4D97-AF65-F5344CB8AC3E}">
        <p14:creationId xmlns:p14="http://schemas.microsoft.com/office/powerpoint/2010/main" xmlns="" val="4900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477" y="274638"/>
            <a:ext cx="8238264" cy="6178698"/>
          </a:xfrm>
        </p:spPr>
      </p:pic>
    </p:spTree>
    <p:extLst>
      <p:ext uri="{BB962C8B-B14F-4D97-AF65-F5344CB8AC3E}">
        <p14:creationId xmlns:p14="http://schemas.microsoft.com/office/powerpoint/2010/main" xmlns="" val="29002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307" y="274638"/>
            <a:ext cx="8422442" cy="6316832"/>
          </a:xfrm>
        </p:spPr>
      </p:pic>
    </p:spTree>
    <p:extLst>
      <p:ext uri="{BB962C8B-B14F-4D97-AF65-F5344CB8AC3E}">
        <p14:creationId xmlns:p14="http://schemas.microsoft.com/office/powerpoint/2010/main" xmlns="" val="2001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980728"/>
            <a:ext cx="8280920" cy="4968552"/>
          </a:xfrm>
        </p:spPr>
      </p:pic>
    </p:spTree>
    <p:extLst>
      <p:ext uri="{BB962C8B-B14F-4D97-AF65-F5344CB8AC3E}">
        <p14:creationId xmlns:p14="http://schemas.microsoft.com/office/powerpoint/2010/main" xmlns="" val="29025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846138"/>
            <a:ext cx="7632848" cy="5724636"/>
          </a:xfrm>
        </p:spPr>
      </p:pic>
    </p:spTree>
    <p:extLst>
      <p:ext uri="{BB962C8B-B14F-4D97-AF65-F5344CB8AC3E}">
        <p14:creationId xmlns:p14="http://schemas.microsoft.com/office/powerpoint/2010/main" xmlns="" val="3731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764704"/>
            <a:ext cx="7416824" cy="5562618"/>
          </a:xfrm>
        </p:spPr>
      </p:pic>
    </p:spTree>
    <p:extLst>
      <p:ext uri="{BB962C8B-B14F-4D97-AF65-F5344CB8AC3E}">
        <p14:creationId xmlns:p14="http://schemas.microsoft.com/office/powerpoint/2010/main" xmlns="" val="979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824367"/>
            <a:ext cx="7584842" cy="5688632"/>
          </a:xfrm>
        </p:spPr>
      </p:pic>
    </p:spTree>
    <p:extLst>
      <p:ext uri="{BB962C8B-B14F-4D97-AF65-F5344CB8AC3E}">
        <p14:creationId xmlns:p14="http://schemas.microsoft.com/office/powerpoint/2010/main" xmlns="" val="15134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" y="846138"/>
            <a:ext cx="7476263" cy="5607198"/>
          </a:xfrm>
        </p:spPr>
      </p:pic>
    </p:spTree>
    <p:extLst>
      <p:ext uri="{BB962C8B-B14F-4D97-AF65-F5344CB8AC3E}">
        <p14:creationId xmlns:p14="http://schemas.microsoft.com/office/powerpoint/2010/main" xmlns="" val="12181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72" y="820040"/>
            <a:ext cx="7704856" cy="5778642"/>
          </a:xfrm>
        </p:spPr>
      </p:pic>
    </p:spTree>
    <p:extLst>
      <p:ext uri="{BB962C8B-B14F-4D97-AF65-F5344CB8AC3E}">
        <p14:creationId xmlns:p14="http://schemas.microsoft.com/office/powerpoint/2010/main" xmlns="" val="17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Специальное оформление</vt:lpstr>
      <vt:lpstr>Прямые и плоскости  в пространстве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Татьяна Похващева</cp:lastModifiedBy>
  <cp:revision>29</cp:revision>
  <dcterms:created xsi:type="dcterms:W3CDTF">2009-01-08T12:15:48Z</dcterms:created>
  <dcterms:modified xsi:type="dcterms:W3CDTF">2020-11-21T15:07:03Z</dcterms:modified>
</cp:coreProperties>
</file>