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8" r:id="rId8"/>
    <p:sldId id="267" r:id="rId9"/>
    <p:sldId id="273" r:id="rId10"/>
    <p:sldId id="274" r:id="rId11"/>
    <p:sldId id="276" r:id="rId12"/>
    <p:sldId id="277" r:id="rId13"/>
    <p:sldId id="275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D90B0-B50D-4DDA-8E2C-3BE8F49774E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320A5-6946-4EC0-9C05-8D3787BF9AF0}">
      <dgm:prSet phldrT="[Текст]" custT="1"/>
      <dgm:spPr/>
      <dgm:t>
        <a:bodyPr/>
        <a:lstStyle/>
        <a:p>
          <a:r>
            <a:rPr lang="ru-RU" sz="1800" i="1" dirty="0" smtClean="0"/>
            <a:t>обретение самостоятельности в принятии решений, суждениях, поступках, т.е. формирование более зрелой, взрослой позиции по отношению к себе и своей жизни. </a:t>
          </a:r>
          <a:endParaRPr lang="ru-RU" sz="1800" dirty="0"/>
        </a:p>
      </dgm:t>
    </dgm:pt>
    <dgm:pt modelId="{3CA25DAE-3DCA-4264-B4E5-6B7C6DD9C099}" type="parTrans" cxnId="{1D2F5AAD-399E-4AEA-BFE2-19C4662BED67}">
      <dgm:prSet/>
      <dgm:spPr/>
      <dgm:t>
        <a:bodyPr/>
        <a:lstStyle/>
        <a:p>
          <a:endParaRPr lang="ru-RU"/>
        </a:p>
      </dgm:t>
    </dgm:pt>
    <dgm:pt modelId="{BE5D69AB-C906-4892-823F-960B97B905FE}" type="sibTrans" cxnId="{1D2F5AAD-399E-4AEA-BFE2-19C4662BED67}">
      <dgm:prSet/>
      <dgm:spPr/>
      <dgm:t>
        <a:bodyPr/>
        <a:lstStyle/>
        <a:p>
          <a:endParaRPr lang="ru-RU"/>
        </a:p>
      </dgm:t>
    </dgm:pt>
    <dgm:pt modelId="{904DC572-D8A5-4025-B905-3F8CD5FD920A}">
      <dgm:prSet phldrT="[Текст]" custT="1"/>
      <dgm:spPr/>
      <dgm:t>
        <a:bodyPr/>
        <a:lstStyle/>
        <a:p>
          <a:r>
            <a:rPr lang="ru-RU" sz="1800" b="1" i="1" dirty="0" smtClean="0"/>
            <a:t>Появление интереса к своему внутреннему миру.</a:t>
          </a:r>
          <a:r>
            <a:rPr lang="ru-RU" sz="1800" i="1" dirty="0" smtClean="0"/>
            <a:t> </a:t>
          </a:r>
          <a:endParaRPr lang="ru-RU" sz="1800" dirty="0"/>
        </a:p>
      </dgm:t>
    </dgm:pt>
    <dgm:pt modelId="{3134C371-48EA-47A3-A944-38D0DCEB845D}" type="parTrans" cxnId="{D525CF5A-1991-44E3-888C-37B23F79223F}">
      <dgm:prSet/>
      <dgm:spPr/>
      <dgm:t>
        <a:bodyPr/>
        <a:lstStyle/>
        <a:p>
          <a:endParaRPr lang="ru-RU"/>
        </a:p>
      </dgm:t>
    </dgm:pt>
    <dgm:pt modelId="{0F6916A1-02B3-4EE4-AF8E-0693F3DD93FF}" type="sibTrans" cxnId="{D525CF5A-1991-44E3-888C-37B23F79223F}">
      <dgm:prSet/>
      <dgm:spPr/>
      <dgm:t>
        <a:bodyPr/>
        <a:lstStyle/>
        <a:p>
          <a:endParaRPr lang="ru-RU"/>
        </a:p>
      </dgm:t>
    </dgm:pt>
    <dgm:pt modelId="{2373A20C-2F35-467E-8D5E-6640C797123C}">
      <dgm:prSet phldrT="[Текст]" custT="1"/>
      <dgm:spPr/>
      <dgm:t>
        <a:bodyPr/>
        <a:lstStyle/>
        <a:p>
          <a:r>
            <a:rPr lang="ru-RU" sz="1800" dirty="0" smtClean="0"/>
            <a:t>Потребность в близких отношениях и признании окружающих</a:t>
          </a:r>
          <a:endParaRPr lang="ru-RU" sz="1800" dirty="0"/>
        </a:p>
      </dgm:t>
    </dgm:pt>
    <dgm:pt modelId="{DACE49D9-4043-438B-A1FD-AE696CC5504E}" type="parTrans" cxnId="{ED0C9BC8-4986-4CD2-973E-0ADD04B16955}">
      <dgm:prSet/>
      <dgm:spPr/>
      <dgm:t>
        <a:bodyPr/>
        <a:lstStyle/>
        <a:p>
          <a:endParaRPr lang="ru-RU"/>
        </a:p>
      </dgm:t>
    </dgm:pt>
    <dgm:pt modelId="{A6E71533-A3AE-4691-A880-27A13D821336}" type="sibTrans" cxnId="{ED0C9BC8-4986-4CD2-973E-0ADD04B16955}">
      <dgm:prSet/>
      <dgm:spPr/>
      <dgm:t>
        <a:bodyPr/>
        <a:lstStyle/>
        <a:p>
          <a:endParaRPr lang="ru-RU"/>
        </a:p>
      </dgm:t>
    </dgm:pt>
    <dgm:pt modelId="{EFA3FD26-B6E2-4F23-84ED-D64DE4D1F852}">
      <dgm:prSet phldrT="[Текст]" phldr="1"/>
      <dgm:spPr/>
      <dgm:t>
        <a:bodyPr/>
        <a:lstStyle/>
        <a:p>
          <a:endParaRPr lang="ru-RU"/>
        </a:p>
      </dgm:t>
    </dgm:pt>
    <dgm:pt modelId="{385642F2-4763-4578-8932-7E5B89EDD83E}" type="parTrans" cxnId="{B5D08E94-8BFD-4802-9E7E-B39558B753D2}">
      <dgm:prSet/>
      <dgm:spPr/>
      <dgm:t>
        <a:bodyPr/>
        <a:lstStyle/>
        <a:p>
          <a:endParaRPr lang="ru-RU"/>
        </a:p>
      </dgm:t>
    </dgm:pt>
    <dgm:pt modelId="{C3BCA4FA-607E-4BDA-AC11-DD506DE5F05E}" type="sibTrans" cxnId="{B5D08E94-8BFD-4802-9E7E-B39558B753D2}">
      <dgm:prSet/>
      <dgm:spPr/>
      <dgm:t>
        <a:bodyPr/>
        <a:lstStyle/>
        <a:p>
          <a:endParaRPr lang="ru-RU"/>
        </a:p>
      </dgm:t>
    </dgm:pt>
    <dgm:pt modelId="{32314E0D-183C-4C16-BCAA-475782A51705}">
      <dgm:prSet/>
      <dgm:spPr/>
      <dgm:t>
        <a:bodyPr/>
        <a:lstStyle/>
        <a:p>
          <a:endParaRPr lang="ru-RU"/>
        </a:p>
      </dgm:t>
    </dgm:pt>
    <dgm:pt modelId="{1D95564A-6F08-4CF4-B03B-0BAF69823CEC}" type="parTrans" cxnId="{A10B2908-C55C-4C39-A499-2B4B730D5913}">
      <dgm:prSet/>
      <dgm:spPr/>
      <dgm:t>
        <a:bodyPr/>
        <a:lstStyle/>
        <a:p>
          <a:endParaRPr lang="ru-RU"/>
        </a:p>
      </dgm:t>
    </dgm:pt>
    <dgm:pt modelId="{EF9A23E7-6F4E-48F9-B337-4383DE053576}" type="sibTrans" cxnId="{A10B2908-C55C-4C39-A499-2B4B730D5913}">
      <dgm:prSet/>
      <dgm:spPr/>
      <dgm:t>
        <a:bodyPr/>
        <a:lstStyle/>
        <a:p>
          <a:endParaRPr lang="ru-RU"/>
        </a:p>
      </dgm:t>
    </dgm:pt>
    <dgm:pt modelId="{9079A4D7-A32C-4048-825C-597F236C52B0}">
      <dgm:prSet/>
      <dgm:spPr/>
      <dgm:t>
        <a:bodyPr/>
        <a:lstStyle/>
        <a:p>
          <a:endParaRPr lang="ru-RU"/>
        </a:p>
      </dgm:t>
    </dgm:pt>
    <dgm:pt modelId="{3217A764-2CE7-4E91-877F-F850790B3135}" type="parTrans" cxnId="{FEEFEFEB-0823-4E3E-9E48-C7B9EEC46EEC}">
      <dgm:prSet/>
      <dgm:spPr/>
      <dgm:t>
        <a:bodyPr/>
        <a:lstStyle/>
        <a:p>
          <a:endParaRPr lang="ru-RU"/>
        </a:p>
      </dgm:t>
    </dgm:pt>
    <dgm:pt modelId="{9A275960-5F30-49ED-8165-92E7C4667BFB}" type="sibTrans" cxnId="{FEEFEFEB-0823-4E3E-9E48-C7B9EEC46EEC}">
      <dgm:prSet/>
      <dgm:spPr/>
      <dgm:t>
        <a:bodyPr/>
        <a:lstStyle/>
        <a:p>
          <a:endParaRPr lang="ru-RU"/>
        </a:p>
      </dgm:t>
    </dgm:pt>
    <dgm:pt modelId="{90737361-95B7-4645-9F38-54AC3CD93253}">
      <dgm:prSet/>
      <dgm:spPr/>
      <dgm:t>
        <a:bodyPr/>
        <a:lstStyle/>
        <a:p>
          <a:endParaRPr lang="ru-RU"/>
        </a:p>
      </dgm:t>
    </dgm:pt>
    <dgm:pt modelId="{636AFCD5-F946-4925-B630-F2AD6E03C3AF}" type="parTrans" cxnId="{3EF4A76D-E36B-424F-B54F-C1824EBEC5AF}">
      <dgm:prSet/>
      <dgm:spPr/>
      <dgm:t>
        <a:bodyPr/>
        <a:lstStyle/>
        <a:p>
          <a:endParaRPr lang="ru-RU"/>
        </a:p>
      </dgm:t>
    </dgm:pt>
    <dgm:pt modelId="{CC9FD36B-F873-40DD-B7F8-6C1193075A88}" type="sibTrans" cxnId="{3EF4A76D-E36B-424F-B54F-C1824EBEC5AF}">
      <dgm:prSet/>
      <dgm:spPr/>
      <dgm:t>
        <a:bodyPr/>
        <a:lstStyle/>
        <a:p>
          <a:endParaRPr lang="ru-RU"/>
        </a:p>
      </dgm:t>
    </dgm:pt>
    <dgm:pt modelId="{BF09AA28-105B-4424-B926-A204ECC63C07}">
      <dgm:prSet custT="1"/>
      <dgm:spPr/>
      <dgm:t>
        <a:bodyPr/>
        <a:lstStyle/>
        <a:p>
          <a:r>
            <a:rPr lang="ru-RU" sz="1800" b="1" i="1" dirty="0" smtClean="0"/>
            <a:t>Бурное развитие критического мышления.</a:t>
          </a:r>
          <a:r>
            <a:rPr lang="ru-RU" sz="1800" i="1" dirty="0" smtClean="0"/>
            <a:t> </a:t>
          </a:r>
          <a:endParaRPr lang="ru-RU" sz="1800" dirty="0"/>
        </a:p>
      </dgm:t>
    </dgm:pt>
    <dgm:pt modelId="{11DDC1F6-94FD-4AA0-AC41-464DBF8F60EB}" type="parTrans" cxnId="{7788A627-360F-4A71-8CD5-10FC81ABD62C}">
      <dgm:prSet/>
      <dgm:spPr/>
      <dgm:t>
        <a:bodyPr/>
        <a:lstStyle/>
        <a:p>
          <a:endParaRPr lang="ru-RU"/>
        </a:p>
      </dgm:t>
    </dgm:pt>
    <dgm:pt modelId="{8475E0FF-DEFF-41DA-92D5-7BA614ACEF0A}" type="sibTrans" cxnId="{7788A627-360F-4A71-8CD5-10FC81ABD62C}">
      <dgm:prSet/>
      <dgm:spPr/>
      <dgm:t>
        <a:bodyPr/>
        <a:lstStyle/>
        <a:p>
          <a:endParaRPr lang="ru-RU"/>
        </a:p>
      </dgm:t>
    </dgm:pt>
    <dgm:pt modelId="{463A3482-8C84-4CA0-9013-B15E2E40F301}" type="pres">
      <dgm:prSet presAssocID="{28AD90B0-B50D-4DDA-8E2C-3BE8F49774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79F83-11EA-45BB-A85C-C27BDDEC4B40}" type="pres">
      <dgm:prSet presAssocID="{28AD90B0-B50D-4DDA-8E2C-3BE8F49774EB}" presName="diamond" presStyleLbl="bgShp" presStyleIdx="0" presStyleCnt="1" custLinFactNeighborX="-3834" custLinFactNeighborY="613"/>
      <dgm:spPr/>
      <dgm:t>
        <a:bodyPr/>
        <a:lstStyle/>
        <a:p>
          <a:endParaRPr lang="ru-RU"/>
        </a:p>
      </dgm:t>
    </dgm:pt>
    <dgm:pt modelId="{A2FF593F-5EEB-4865-94AF-AC3351B95582}" type="pres">
      <dgm:prSet presAssocID="{28AD90B0-B50D-4DDA-8E2C-3BE8F49774EB}" presName="quad1" presStyleLbl="node1" presStyleIdx="0" presStyleCnt="4" custScaleX="180771" custLinFactNeighborX="-50435" custLinFactNeighborY="-5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A4FD8-2AE0-4941-A16C-B0D0C0CDF51C}" type="pres">
      <dgm:prSet presAssocID="{28AD90B0-B50D-4DDA-8E2C-3BE8F49774EB}" presName="quad2" presStyleLbl="node1" presStyleIdx="1" presStyleCnt="4" custScaleX="191789" custLinFactNeighborX="38511" custLinFactNeighborY="-5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AB19C-AC7C-4D59-83F8-DC5E9E8CA122}" type="pres">
      <dgm:prSet presAssocID="{28AD90B0-B50D-4DDA-8E2C-3BE8F49774EB}" presName="quad3" presStyleLbl="node1" presStyleIdx="2" presStyleCnt="4" custScaleX="181131" custLinFactNeighborX="-50255" custLinFactNeighborY="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9587B-EE7D-4A29-8292-466BD1E4B27C}" type="pres">
      <dgm:prSet presAssocID="{28AD90B0-B50D-4DDA-8E2C-3BE8F49774EB}" presName="quad4" presStyleLbl="node1" presStyleIdx="3" presStyleCnt="4" custScaleX="195295" custLinFactNeighborX="40264" custLinFactNeighborY="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B2908-C55C-4C39-A499-2B4B730D5913}" srcId="{28AD90B0-B50D-4DDA-8E2C-3BE8F49774EB}" destId="{32314E0D-183C-4C16-BCAA-475782A51705}" srcOrd="6" destOrd="0" parTransId="{1D95564A-6F08-4CF4-B03B-0BAF69823CEC}" sibTransId="{EF9A23E7-6F4E-48F9-B337-4383DE053576}"/>
    <dgm:cxn modelId="{FEEFEFEB-0823-4E3E-9E48-C7B9EEC46EEC}" srcId="{28AD90B0-B50D-4DDA-8E2C-3BE8F49774EB}" destId="{9079A4D7-A32C-4048-825C-597F236C52B0}" srcOrd="5" destOrd="0" parTransId="{3217A764-2CE7-4E91-877F-F850790B3135}" sibTransId="{9A275960-5F30-49ED-8165-92E7C4667BFB}"/>
    <dgm:cxn modelId="{88CE15D1-1B57-4585-9E39-7D0AEABBD793}" type="presOf" srcId="{151320A5-6946-4EC0-9C05-8D3787BF9AF0}" destId="{A2FF593F-5EEB-4865-94AF-AC3351B95582}" srcOrd="0" destOrd="0" presId="urn:microsoft.com/office/officeart/2005/8/layout/matrix3"/>
    <dgm:cxn modelId="{0D437E35-FAE2-46B7-927F-5982AE2BF41D}" type="presOf" srcId="{BF09AA28-105B-4424-B926-A204ECC63C07}" destId="{8AC9587B-EE7D-4A29-8292-466BD1E4B27C}" srcOrd="0" destOrd="0" presId="urn:microsoft.com/office/officeart/2005/8/layout/matrix3"/>
    <dgm:cxn modelId="{7788A627-360F-4A71-8CD5-10FC81ABD62C}" srcId="{28AD90B0-B50D-4DDA-8E2C-3BE8F49774EB}" destId="{BF09AA28-105B-4424-B926-A204ECC63C07}" srcOrd="3" destOrd="0" parTransId="{11DDC1F6-94FD-4AA0-AC41-464DBF8F60EB}" sibTransId="{8475E0FF-DEFF-41DA-92D5-7BA614ACEF0A}"/>
    <dgm:cxn modelId="{E6C63193-145D-443C-B916-BA4F55854C8E}" type="presOf" srcId="{28AD90B0-B50D-4DDA-8E2C-3BE8F49774EB}" destId="{463A3482-8C84-4CA0-9013-B15E2E40F301}" srcOrd="0" destOrd="0" presId="urn:microsoft.com/office/officeart/2005/8/layout/matrix3"/>
    <dgm:cxn modelId="{D525CF5A-1991-44E3-888C-37B23F79223F}" srcId="{28AD90B0-B50D-4DDA-8E2C-3BE8F49774EB}" destId="{904DC572-D8A5-4025-B905-3F8CD5FD920A}" srcOrd="1" destOrd="0" parTransId="{3134C371-48EA-47A3-A944-38D0DCEB845D}" sibTransId="{0F6916A1-02B3-4EE4-AF8E-0693F3DD93FF}"/>
    <dgm:cxn modelId="{1D2F5AAD-399E-4AEA-BFE2-19C4662BED67}" srcId="{28AD90B0-B50D-4DDA-8E2C-3BE8F49774EB}" destId="{151320A5-6946-4EC0-9C05-8D3787BF9AF0}" srcOrd="0" destOrd="0" parTransId="{3CA25DAE-3DCA-4264-B4E5-6B7C6DD9C099}" sibTransId="{BE5D69AB-C906-4892-823F-960B97B905FE}"/>
    <dgm:cxn modelId="{059EE2AF-5FCB-460F-AB0F-6B37C6CC2CC6}" type="presOf" srcId="{904DC572-D8A5-4025-B905-3F8CD5FD920A}" destId="{097A4FD8-2AE0-4941-A16C-B0D0C0CDF51C}" srcOrd="0" destOrd="0" presId="urn:microsoft.com/office/officeart/2005/8/layout/matrix3"/>
    <dgm:cxn modelId="{3EF4A76D-E36B-424F-B54F-C1824EBEC5AF}" srcId="{28AD90B0-B50D-4DDA-8E2C-3BE8F49774EB}" destId="{90737361-95B7-4645-9F38-54AC3CD93253}" srcOrd="4" destOrd="0" parTransId="{636AFCD5-F946-4925-B630-F2AD6E03C3AF}" sibTransId="{CC9FD36B-F873-40DD-B7F8-6C1193075A88}"/>
    <dgm:cxn modelId="{ED0C9BC8-4986-4CD2-973E-0ADD04B16955}" srcId="{28AD90B0-B50D-4DDA-8E2C-3BE8F49774EB}" destId="{2373A20C-2F35-467E-8D5E-6640C797123C}" srcOrd="2" destOrd="0" parTransId="{DACE49D9-4043-438B-A1FD-AE696CC5504E}" sibTransId="{A6E71533-A3AE-4691-A880-27A13D821336}"/>
    <dgm:cxn modelId="{B5D08E94-8BFD-4802-9E7E-B39558B753D2}" srcId="{28AD90B0-B50D-4DDA-8E2C-3BE8F49774EB}" destId="{EFA3FD26-B6E2-4F23-84ED-D64DE4D1F852}" srcOrd="7" destOrd="0" parTransId="{385642F2-4763-4578-8932-7E5B89EDD83E}" sibTransId="{C3BCA4FA-607E-4BDA-AC11-DD506DE5F05E}"/>
    <dgm:cxn modelId="{97178B7D-40E1-4DE3-BF9C-56D53D04CE35}" type="presOf" srcId="{2373A20C-2F35-467E-8D5E-6640C797123C}" destId="{A24AB19C-AC7C-4D59-83F8-DC5E9E8CA122}" srcOrd="0" destOrd="0" presId="urn:microsoft.com/office/officeart/2005/8/layout/matrix3"/>
    <dgm:cxn modelId="{B0968DC0-2464-4598-AE7D-2D7007600B2D}" type="presParOf" srcId="{463A3482-8C84-4CA0-9013-B15E2E40F301}" destId="{B7579F83-11EA-45BB-A85C-C27BDDEC4B40}" srcOrd="0" destOrd="0" presId="urn:microsoft.com/office/officeart/2005/8/layout/matrix3"/>
    <dgm:cxn modelId="{DB5D6988-97B7-44E4-9670-75D439D1D67B}" type="presParOf" srcId="{463A3482-8C84-4CA0-9013-B15E2E40F301}" destId="{A2FF593F-5EEB-4865-94AF-AC3351B95582}" srcOrd="1" destOrd="0" presId="urn:microsoft.com/office/officeart/2005/8/layout/matrix3"/>
    <dgm:cxn modelId="{078CB424-D74C-4F2C-AE6C-3AFC677FC56E}" type="presParOf" srcId="{463A3482-8C84-4CA0-9013-B15E2E40F301}" destId="{097A4FD8-2AE0-4941-A16C-B0D0C0CDF51C}" srcOrd="2" destOrd="0" presId="urn:microsoft.com/office/officeart/2005/8/layout/matrix3"/>
    <dgm:cxn modelId="{4E4EA922-F38D-45F8-9169-19CADA2D5F2E}" type="presParOf" srcId="{463A3482-8C84-4CA0-9013-B15E2E40F301}" destId="{A24AB19C-AC7C-4D59-83F8-DC5E9E8CA122}" srcOrd="3" destOrd="0" presId="urn:microsoft.com/office/officeart/2005/8/layout/matrix3"/>
    <dgm:cxn modelId="{0BEBA37E-48F8-478F-897B-FC4ED7BD2292}" type="presParOf" srcId="{463A3482-8C84-4CA0-9013-B15E2E40F301}" destId="{8AC9587B-EE7D-4A29-8292-466BD1E4B2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FC7DD-C113-42DF-9857-C9EF7537D7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47B71-E5BD-4540-9A40-44AA4EA8DD59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Поведение</a:t>
          </a:r>
          <a:endParaRPr lang="ru-RU" sz="2800" dirty="0">
            <a:solidFill>
              <a:srgbClr val="C00000"/>
            </a:solidFill>
          </a:endParaRPr>
        </a:p>
      </dgm:t>
    </dgm:pt>
    <dgm:pt modelId="{225F5CAD-59C1-4C85-BC80-D91C35047123}" type="parTrans" cxnId="{3DDC33E6-5C4C-4787-81BE-A4ED0C7A0FAC}">
      <dgm:prSet/>
      <dgm:spPr/>
      <dgm:t>
        <a:bodyPr/>
        <a:lstStyle/>
        <a:p>
          <a:endParaRPr lang="ru-RU"/>
        </a:p>
      </dgm:t>
    </dgm:pt>
    <dgm:pt modelId="{9930E598-0FF7-4DB2-A1F7-055DBC6660E7}" type="sibTrans" cxnId="{3DDC33E6-5C4C-4787-81BE-A4ED0C7A0FAC}">
      <dgm:prSet/>
      <dgm:spPr/>
      <dgm:t>
        <a:bodyPr/>
        <a:lstStyle/>
        <a:p>
          <a:endParaRPr lang="ru-RU"/>
        </a:p>
      </dgm:t>
    </dgm:pt>
    <dgm:pt modelId="{D2EB9195-958A-4D77-9288-A7F547D46DE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Адаптивное</a:t>
          </a:r>
        </a:p>
        <a:p>
          <a:r>
            <a:rPr lang="ru-RU" sz="1700" dirty="0" smtClean="0"/>
            <a:t> (взаимодействие с окружающими людьми , адекватное потребностям и возможностям его развития)</a:t>
          </a:r>
          <a:endParaRPr lang="ru-RU" sz="1700" dirty="0"/>
        </a:p>
      </dgm:t>
    </dgm:pt>
    <dgm:pt modelId="{FE27B400-6406-4EA1-B07E-32AFA05AE7A7}" type="parTrans" cxnId="{7C474751-E86A-4A75-90FD-9AED0B435B05}">
      <dgm:prSet/>
      <dgm:spPr/>
      <dgm:t>
        <a:bodyPr/>
        <a:lstStyle/>
        <a:p>
          <a:endParaRPr lang="ru-RU"/>
        </a:p>
      </dgm:t>
    </dgm:pt>
    <dgm:pt modelId="{61295852-7C40-45EC-AE68-B2B59E9B582D}" type="sibTrans" cxnId="{7C474751-E86A-4A75-90FD-9AED0B435B05}">
      <dgm:prSet/>
      <dgm:spPr/>
      <dgm:t>
        <a:bodyPr/>
        <a:lstStyle/>
        <a:p>
          <a:endParaRPr lang="ru-RU"/>
        </a:p>
      </dgm:t>
    </dgm:pt>
    <dgm:pt modelId="{E8A45F9C-B268-4FB0-A33C-63906434A79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Отклоняющееся </a:t>
          </a:r>
          <a:r>
            <a:rPr lang="ru-RU" sz="1700" dirty="0" smtClean="0"/>
            <a:t>(взаимодействие с окружающими людьми, проявляющееся в поведенческом противодействии установленным правовым нормам)</a:t>
          </a:r>
          <a:endParaRPr lang="ru-RU" sz="1700" dirty="0"/>
        </a:p>
      </dgm:t>
    </dgm:pt>
    <dgm:pt modelId="{094F1963-D241-4443-8ED4-8D6340EE83B8}" type="parTrans" cxnId="{4E2C2DE6-1864-47DB-A7D5-C2C8DA42245F}">
      <dgm:prSet/>
      <dgm:spPr/>
      <dgm:t>
        <a:bodyPr/>
        <a:lstStyle/>
        <a:p>
          <a:endParaRPr lang="ru-RU"/>
        </a:p>
      </dgm:t>
    </dgm:pt>
    <dgm:pt modelId="{A46E0B3D-745D-4881-A3F2-9690AB5B69B5}" type="sibTrans" cxnId="{4E2C2DE6-1864-47DB-A7D5-C2C8DA42245F}">
      <dgm:prSet/>
      <dgm:spPr/>
      <dgm:t>
        <a:bodyPr/>
        <a:lstStyle/>
        <a:p>
          <a:endParaRPr lang="ru-RU"/>
        </a:p>
      </dgm:t>
    </dgm:pt>
    <dgm:pt modelId="{A54E1E83-384F-43C9-A445-FB683692AF3F}" type="pres">
      <dgm:prSet presAssocID="{1E4FC7DD-C113-42DF-9857-C9EF7537D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FCC351-0872-45D0-8F97-5D703D1FC88B}" type="pres">
      <dgm:prSet presAssocID="{7E447B71-E5BD-4540-9A40-44AA4EA8DD59}" presName="hierRoot1" presStyleCnt="0"/>
      <dgm:spPr/>
    </dgm:pt>
    <dgm:pt modelId="{56C84996-B180-4EF0-8284-A33940DE3102}" type="pres">
      <dgm:prSet presAssocID="{7E447B71-E5BD-4540-9A40-44AA4EA8DD59}" presName="composite" presStyleCnt="0"/>
      <dgm:spPr/>
    </dgm:pt>
    <dgm:pt modelId="{FC37A668-E90C-4F0F-8E53-7EE1B09AF825}" type="pres">
      <dgm:prSet presAssocID="{7E447B71-E5BD-4540-9A40-44AA4EA8DD59}" presName="background" presStyleLbl="node0" presStyleIdx="0" presStyleCnt="1"/>
      <dgm:spPr/>
    </dgm:pt>
    <dgm:pt modelId="{832B41EF-F55F-4FB0-9665-9E5E3BD58331}" type="pres">
      <dgm:prSet presAssocID="{7E447B71-E5BD-4540-9A40-44AA4EA8DD59}" presName="text" presStyleLbl="fgAcc0" presStyleIdx="0" presStyleCnt="1" custScaleX="73613" custScaleY="37872" custLinFactNeighborX="-2500" custLinFactNeighborY="-44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A03D2-6665-40DE-97B1-9F78DE7637C3}" type="pres">
      <dgm:prSet presAssocID="{7E447B71-E5BD-4540-9A40-44AA4EA8DD59}" presName="hierChild2" presStyleCnt="0"/>
      <dgm:spPr/>
    </dgm:pt>
    <dgm:pt modelId="{5E16B613-56AC-4911-AD2B-BAADBE3DCB9C}" type="pres">
      <dgm:prSet presAssocID="{FE27B400-6406-4EA1-B07E-32AFA05AE7A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A3B1C7C-BC03-466C-9E33-438E5D17EF72}" type="pres">
      <dgm:prSet presAssocID="{D2EB9195-958A-4D77-9288-A7F547D46DEE}" presName="hierRoot2" presStyleCnt="0"/>
      <dgm:spPr/>
    </dgm:pt>
    <dgm:pt modelId="{FEB15BDE-E2DF-4305-86EC-F24FE50F6CF5}" type="pres">
      <dgm:prSet presAssocID="{D2EB9195-958A-4D77-9288-A7F547D46DEE}" presName="composite2" presStyleCnt="0"/>
      <dgm:spPr/>
    </dgm:pt>
    <dgm:pt modelId="{6A345244-E6A7-4308-BDB3-699387E1A3A0}" type="pres">
      <dgm:prSet presAssocID="{D2EB9195-958A-4D77-9288-A7F547D46DEE}" presName="background2" presStyleLbl="node2" presStyleIdx="0" presStyleCnt="2"/>
      <dgm:spPr/>
      <dgm:t>
        <a:bodyPr/>
        <a:lstStyle/>
        <a:p>
          <a:endParaRPr lang="ru-RU"/>
        </a:p>
      </dgm:t>
    </dgm:pt>
    <dgm:pt modelId="{720AB3DF-458A-4F92-9B83-B590BE5BF21A}" type="pres">
      <dgm:prSet presAssocID="{D2EB9195-958A-4D77-9288-A7F547D46DEE}" presName="text2" presStyleLbl="fgAcc2" presStyleIdx="0" presStyleCnt="2" custScaleX="117026" custScaleY="142030" custLinFactNeighborX="-1172" custLinFactNeighborY="1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445C6-0A62-4B64-979D-778ACE8BF5AA}" type="pres">
      <dgm:prSet presAssocID="{D2EB9195-958A-4D77-9288-A7F547D46DEE}" presName="hierChild3" presStyleCnt="0"/>
      <dgm:spPr/>
    </dgm:pt>
    <dgm:pt modelId="{B0099EAB-C31C-47AA-AB1A-1BE9E0194A75}" type="pres">
      <dgm:prSet presAssocID="{094F1963-D241-4443-8ED4-8D6340EE83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F578330-05B6-40DF-BE77-9139F47B9754}" type="pres">
      <dgm:prSet presAssocID="{E8A45F9C-B268-4FB0-A33C-63906434A793}" presName="hierRoot2" presStyleCnt="0"/>
      <dgm:spPr/>
    </dgm:pt>
    <dgm:pt modelId="{DFF6AB0A-91A7-42B9-A3EA-0BFC73A9E7B4}" type="pres">
      <dgm:prSet presAssocID="{E8A45F9C-B268-4FB0-A33C-63906434A793}" presName="composite2" presStyleCnt="0"/>
      <dgm:spPr/>
    </dgm:pt>
    <dgm:pt modelId="{EF630BB6-5CD0-43FC-8E0F-7FE00D7A346E}" type="pres">
      <dgm:prSet presAssocID="{E8A45F9C-B268-4FB0-A33C-63906434A793}" presName="background2" presStyleLbl="node2" presStyleIdx="1" presStyleCnt="2"/>
      <dgm:spPr/>
    </dgm:pt>
    <dgm:pt modelId="{45558AD9-FC7D-4044-8A20-691B9CC8BA87}" type="pres">
      <dgm:prSet presAssocID="{E8A45F9C-B268-4FB0-A33C-63906434A793}" presName="text2" presStyleLbl="fgAcc2" presStyleIdx="1" presStyleCnt="2" custScaleX="127025" custScaleY="142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1B0AA-A168-41BE-856A-2DBC6430961B}" type="pres">
      <dgm:prSet presAssocID="{E8A45F9C-B268-4FB0-A33C-63906434A793}" presName="hierChild3" presStyleCnt="0"/>
      <dgm:spPr/>
    </dgm:pt>
  </dgm:ptLst>
  <dgm:cxnLst>
    <dgm:cxn modelId="{E18484AA-45C8-41A6-9D19-327BC160D21D}" type="presOf" srcId="{D2EB9195-958A-4D77-9288-A7F547D46DEE}" destId="{720AB3DF-458A-4F92-9B83-B590BE5BF21A}" srcOrd="0" destOrd="0" presId="urn:microsoft.com/office/officeart/2005/8/layout/hierarchy1"/>
    <dgm:cxn modelId="{429F6CDA-97CC-4C62-837A-9655067CBF2B}" type="presOf" srcId="{E8A45F9C-B268-4FB0-A33C-63906434A793}" destId="{45558AD9-FC7D-4044-8A20-691B9CC8BA87}" srcOrd="0" destOrd="0" presId="urn:microsoft.com/office/officeart/2005/8/layout/hierarchy1"/>
    <dgm:cxn modelId="{4E2C2DE6-1864-47DB-A7D5-C2C8DA42245F}" srcId="{7E447B71-E5BD-4540-9A40-44AA4EA8DD59}" destId="{E8A45F9C-B268-4FB0-A33C-63906434A793}" srcOrd="1" destOrd="0" parTransId="{094F1963-D241-4443-8ED4-8D6340EE83B8}" sibTransId="{A46E0B3D-745D-4881-A3F2-9690AB5B69B5}"/>
    <dgm:cxn modelId="{3DDC33E6-5C4C-4787-81BE-A4ED0C7A0FAC}" srcId="{1E4FC7DD-C113-42DF-9857-C9EF7537D72F}" destId="{7E447B71-E5BD-4540-9A40-44AA4EA8DD59}" srcOrd="0" destOrd="0" parTransId="{225F5CAD-59C1-4C85-BC80-D91C35047123}" sibTransId="{9930E598-0FF7-4DB2-A1F7-055DBC6660E7}"/>
    <dgm:cxn modelId="{30FFC265-2A8B-4C60-9E74-35C4CD26CAE2}" type="presOf" srcId="{FE27B400-6406-4EA1-B07E-32AFA05AE7A7}" destId="{5E16B613-56AC-4911-AD2B-BAADBE3DCB9C}" srcOrd="0" destOrd="0" presId="urn:microsoft.com/office/officeart/2005/8/layout/hierarchy1"/>
    <dgm:cxn modelId="{4813CE7D-2FB8-46F5-AFAD-662FC911E2E2}" type="presOf" srcId="{1E4FC7DD-C113-42DF-9857-C9EF7537D72F}" destId="{A54E1E83-384F-43C9-A445-FB683692AF3F}" srcOrd="0" destOrd="0" presId="urn:microsoft.com/office/officeart/2005/8/layout/hierarchy1"/>
    <dgm:cxn modelId="{537BCB22-CB6B-4F8D-B98E-80B2CB9B6480}" type="presOf" srcId="{094F1963-D241-4443-8ED4-8D6340EE83B8}" destId="{B0099EAB-C31C-47AA-AB1A-1BE9E0194A75}" srcOrd="0" destOrd="0" presId="urn:microsoft.com/office/officeart/2005/8/layout/hierarchy1"/>
    <dgm:cxn modelId="{7C474751-E86A-4A75-90FD-9AED0B435B05}" srcId="{7E447B71-E5BD-4540-9A40-44AA4EA8DD59}" destId="{D2EB9195-958A-4D77-9288-A7F547D46DEE}" srcOrd="0" destOrd="0" parTransId="{FE27B400-6406-4EA1-B07E-32AFA05AE7A7}" sibTransId="{61295852-7C40-45EC-AE68-B2B59E9B582D}"/>
    <dgm:cxn modelId="{BAE2112A-06F1-426A-8C1F-63FB7A96095E}" type="presOf" srcId="{7E447B71-E5BD-4540-9A40-44AA4EA8DD59}" destId="{832B41EF-F55F-4FB0-9665-9E5E3BD58331}" srcOrd="0" destOrd="0" presId="urn:microsoft.com/office/officeart/2005/8/layout/hierarchy1"/>
    <dgm:cxn modelId="{B9531894-D4B1-4837-AB70-6466ED7A7475}" type="presParOf" srcId="{A54E1E83-384F-43C9-A445-FB683692AF3F}" destId="{78FCC351-0872-45D0-8F97-5D703D1FC88B}" srcOrd="0" destOrd="0" presId="urn:microsoft.com/office/officeart/2005/8/layout/hierarchy1"/>
    <dgm:cxn modelId="{8653CBBC-DF39-46DB-B9E5-1D50BFB98F79}" type="presParOf" srcId="{78FCC351-0872-45D0-8F97-5D703D1FC88B}" destId="{56C84996-B180-4EF0-8284-A33940DE3102}" srcOrd="0" destOrd="0" presId="urn:microsoft.com/office/officeart/2005/8/layout/hierarchy1"/>
    <dgm:cxn modelId="{04725AA6-A3E8-4FF8-A9E4-2F244DB310D4}" type="presParOf" srcId="{56C84996-B180-4EF0-8284-A33940DE3102}" destId="{FC37A668-E90C-4F0F-8E53-7EE1B09AF825}" srcOrd="0" destOrd="0" presId="urn:microsoft.com/office/officeart/2005/8/layout/hierarchy1"/>
    <dgm:cxn modelId="{E24F8C60-555E-49A7-83D8-C4791FD38F55}" type="presParOf" srcId="{56C84996-B180-4EF0-8284-A33940DE3102}" destId="{832B41EF-F55F-4FB0-9665-9E5E3BD58331}" srcOrd="1" destOrd="0" presId="urn:microsoft.com/office/officeart/2005/8/layout/hierarchy1"/>
    <dgm:cxn modelId="{D941C310-E729-4499-B85E-0F9B19673C66}" type="presParOf" srcId="{78FCC351-0872-45D0-8F97-5D703D1FC88B}" destId="{FF9A03D2-6665-40DE-97B1-9F78DE7637C3}" srcOrd="1" destOrd="0" presId="urn:microsoft.com/office/officeart/2005/8/layout/hierarchy1"/>
    <dgm:cxn modelId="{5CEF04B6-8803-4AEE-A689-992BA3ABE661}" type="presParOf" srcId="{FF9A03D2-6665-40DE-97B1-9F78DE7637C3}" destId="{5E16B613-56AC-4911-AD2B-BAADBE3DCB9C}" srcOrd="0" destOrd="0" presId="urn:microsoft.com/office/officeart/2005/8/layout/hierarchy1"/>
    <dgm:cxn modelId="{23E9ACC8-3AF9-4788-8CC3-611B15E03309}" type="presParOf" srcId="{FF9A03D2-6665-40DE-97B1-9F78DE7637C3}" destId="{6A3B1C7C-BC03-466C-9E33-438E5D17EF72}" srcOrd="1" destOrd="0" presId="urn:microsoft.com/office/officeart/2005/8/layout/hierarchy1"/>
    <dgm:cxn modelId="{B58BB7E0-D1DD-4576-A472-61275A64218E}" type="presParOf" srcId="{6A3B1C7C-BC03-466C-9E33-438E5D17EF72}" destId="{FEB15BDE-E2DF-4305-86EC-F24FE50F6CF5}" srcOrd="0" destOrd="0" presId="urn:microsoft.com/office/officeart/2005/8/layout/hierarchy1"/>
    <dgm:cxn modelId="{9C1DB39B-C75A-49D8-84E8-17E5AE05FFA2}" type="presParOf" srcId="{FEB15BDE-E2DF-4305-86EC-F24FE50F6CF5}" destId="{6A345244-E6A7-4308-BDB3-699387E1A3A0}" srcOrd="0" destOrd="0" presId="urn:microsoft.com/office/officeart/2005/8/layout/hierarchy1"/>
    <dgm:cxn modelId="{076972CC-8F08-4992-BA5E-2140F989C221}" type="presParOf" srcId="{FEB15BDE-E2DF-4305-86EC-F24FE50F6CF5}" destId="{720AB3DF-458A-4F92-9B83-B590BE5BF21A}" srcOrd="1" destOrd="0" presId="urn:microsoft.com/office/officeart/2005/8/layout/hierarchy1"/>
    <dgm:cxn modelId="{E20F7024-8F5B-4B87-801B-90936A947740}" type="presParOf" srcId="{6A3B1C7C-BC03-466C-9E33-438E5D17EF72}" destId="{192445C6-0A62-4B64-979D-778ACE8BF5AA}" srcOrd="1" destOrd="0" presId="urn:microsoft.com/office/officeart/2005/8/layout/hierarchy1"/>
    <dgm:cxn modelId="{8AEF4204-2DF3-458A-8F26-26EF631EA4B0}" type="presParOf" srcId="{FF9A03D2-6665-40DE-97B1-9F78DE7637C3}" destId="{B0099EAB-C31C-47AA-AB1A-1BE9E0194A75}" srcOrd="2" destOrd="0" presId="urn:microsoft.com/office/officeart/2005/8/layout/hierarchy1"/>
    <dgm:cxn modelId="{0904CC53-0715-4959-B8BC-2B5753CF228C}" type="presParOf" srcId="{FF9A03D2-6665-40DE-97B1-9F78DE7637C3}" destId="{DF578330-05B6-40DF-BE77-9139F47B9754}" srcOrd="3" destOrd="0" presId="urn:microsoft.com/office/officeart/2005/8/layout/hierarchy1"/>
    <dgm:cxn modelId="{63A518A8-AD13-4D02-A608-FB118564D996}" type="presParOf" srcId="{DF578330-05B6-40DF-BE77-9139F47B9754}" destId="{DFF6AB0A-91A7-42B9-A3EA-0BFC73A9E7B4}" srcOrd="0" destOrd="0" presId="urn:microsoft.com/office/officeart/2005/8/layout/hierarchy1"/>
    <dgm:cxn modelId="{DBB197C6-AE0D-4B78-A257-90782E941AEC}" type="presParOf" srcId="{DFF6AB0A-91A7-42B9-A3EA-0BFC73A9E7B4}" destId="{EF630BB6-5CD0-43FC-8E0F-7FE00D7A346E}" srcOrd="0" destOrd="0" presId="urn:microsoft.com/office/officeart/2005/8/layout/hierarchy1"/>
    <dgm:cxn modelId="{322F7057-891E-4112-8AB7-D14A168118B2}" type="presParOf" srcId="{DFF6AB0A-91A7-42B9-A3EA-0BFC73A9E7B4}" destId="{45558AD9-FC7D-4044-8A20-691B9CC8BA87}" srcOrd="1" destOrd="0" presId="urn:microsoft.com/office/officeart/2005/8/layout/hierarchy1"/>
    <dgm:cxn modelId="{102B7F7F-F1B2-40C6-9C32-A7C351AA281E}" type="presParOf" srcId="{DF578330-05B6-40DF-BE77-9139F47B9754}" destId="{7181B0AA-A168-41BE-856A-2DBC6430961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579F83-11EA-45BB-A85C-C27BDDEC4B40}">
      <dsp:nvSpPr>
        <dsp:cNvPr id="0" name=""/>
        <dsp:cNvSpPr/>
      </dsp:nvSpPr>
      <dsp:spPr>
        <a:xfrm>
          <a:off x="1214440" y="0"/>
          <a:ext cx="5175272" cy="51752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F593F-5EEB-4865-94AF-AC3351B95582}">
      <dsp:nvSpPr>
        <dsp:cNvPr id="0" name=""/>
        <dsp:cNvSpPr/>
      </dsp:nvSpPr>
      <dsp:spPr>
        <a:xfrm>
          <a:off x="71429" y="388916"/>
          <a:ext cx="3648602" cy="2018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обретение самостоятельности в принятии решений, суждениях, поступках, т.е. формирование более зрелой, взрослой позиции по отношению к себе и своей жизни. </a:t>
          </a:r>
          <a:endParaRPr lang="ru-RU" sz="1800" kern="1200" dirty="0"/>
        </a:p>
      </dsp:txBody>
      <dsp:txXfrm>
        <a:off x="71429" y="388916"/>
        <a:ext cx="3648602" cy="2018356"/>
      </dsp:txXfrm>
    </dsp:sp>
    <dsp:sp modelId="{097A4FD8-2AE0-4941-A16C-B0D0C0CDF51C}">
      <dsp:nvSpPr>
        <dsp:cNvPr id="0" name=""/>
        <dsp:cNvSpPr/>
      </dsp:nvSpPr>
      <dsp:spPr>
        <a:xfrm>
          <a:off x="3929099" y="388916"/>
          <a:ext cx="3870984" cy="2018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Появление интереса к своему внутреннему миру.</a:t>
          </a:r>
          <a:r>
            <a:rPr lang="ru-RU" sz="1800" i="1" kern="1200" dirty="0" smtClean="0"/>
            <a:t> </a:t>
          </a:r>
          <a:endParaRPr lang="ru-RU" sz="1800" kern="1200" dirty="0"/>
        </a:p>
      </dsp:txBody>
      <dsp:txXfrm>
        <a:off x="3929099" y="388916"/>
        <a:ext cx="3870984" cy="2018356"/>
      </dsp:txXfrm>
    </dsp:sp>
    <dsp:sp modelId="{A24AB19C-AC7C-4D59-83F8-DC5E9E8CA122}">
      <dsp:nvSpPr>
        <dsp:cNvPr id="0" name=""/>
        <dsp:cNvSpPr/>
      </dsp:nvSpPr>
      <dsp:spPr>
        <a:xfrm>
          <a:off x="71429" y="2674933"/>
          <a:ext cx="3655868" cy="2018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Потребность в близких отношениях и признании окружающих</a:t>
          </a:r>
          <a:endParaRPr lang="ru-RU" sz="1800" kern="1200" dirty="0"/>
        </a:p>
      </dsp:txBody>
      <dsp:txXfrm>
        <a:off x="71429" y="2674933"/>
        <a:ext cx="3655868" cy="2018356"/>
      </dsp:txXfrm>
    </dsp:sp>
    <dsp:sp modelId="{8AC9587B-EE7D-4A29-8292-466BD1E4B27C}">
      <dsp:nvSpPr>
        <dsp:cNvPr id="0" name=""/>
        <dsp:cNvSpPr/>
      </dsp:nvSpPr>
      <dsp:spPr>
        <a:xfrm>
          <a:off x="3929099" y="2674933"/>
          <a:ext cx="3941748" cy="2018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Бурное развитие критического мышления.</a:t>
          </a:r>
          <a:r>
            <a:rPr lang="ru-RU" sz="1800" i="1" kern="1200" dirty="0" smtClean="0"/>
            <a:t> </a:t>
          </a:r>
          <a:endParaRPr lang="ru-RU" sz="1800" kern="1200" dirty="0"/>
        </a:p>
      </dsp:txBody>
      <dsp:txXfrm>
        <a:off x="3929099" y="2674933"/>
        <a:ext cx="3941748" cy="20183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099EAB-C31C-47AA-AB1A-1BE9E0194A75}">
      <dsp:nvSpPr>
        <dsp:cNvPr id="0" name=""/>
        <dsp:cNvSpPr/>
      </dsp:nvSpPr>
      <dsp:spPr>
        <a:xfrm>
          <a:off x="3734625" y="814191"/>
          <a:ext cx="2060910" cy="1644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345"/>
              </a:lnTo>
              <a:lnTo>
                <a:pt x="2060910" y="1379345"/>
              </a:lnTo>
              <a:lnTo>
                <a:pt x="2060910" y="1644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6B613-56AC-4911-AD2B-BAADBE3DCB9C}">
      <dsp:nvSpPr>
        <dsp:cNvPr id="0" name=""/>
        <dsp:cNvSpPr/>
      </dsp:nvSpPr>
      <dsp:spPr>
        <a:xfrm>
          <a:off x="1640239" y="814191"/>
          <a:ext cx="2094385" cy="1670275"/>
        </a:xfrm>
        <a:custGeom>
          <a:avLst/>
          <a:gdLst/>
          <a:ahLst/>
          <a:cxnLst/>
          <a:rect l="0" t="0" r="0" b="0"/>
          <a:pathLst>
            <a:path>
              <a:moveTo>
                <a:pt x="2094385" y="0"/>
              </a:moveTo>
              <a:lnTo>
                <a:pt x="2094385" y="1405564"/>
              </a:lnTo>
              <a:lnTo>
                <a:pt x="0" y="1405564"/>
              </a:lnTo>
              <a:lnTo>
                <a:pt x="0" y="1670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7A668-E90C-4F0F-8E53-7EE1B09AF825}">
      <dsp:nvSpPr>
        <dsp:cNvPr id="0" name=""/>
        <dsp:cNvSpPr/>
      </dsp:nvSpPr>
      <dsp:spPr>
        <a:xfrm>
          <a:off x="2682898" y="127010"/>
          <a:ext cx="2103454" cy="687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B41EF-F55F-4FB0-9665-9E5E3BD58331}">
      <dsp:nvSpPr>
        <dsp:cNvPr id="0" name=""/>
        <dsp:cNvSpPr/>
      </dsp:nvSpPr>
      <dsp:spPr>
        <a:xfrm>
          <a:off x="3000392" y="428630"/>
          <a:ext cx="2103454" cy="687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Поведение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3000392" y="428630"/>
        <a:ext cx="2103454" cy="687180"/>
      </dsp:txXfrm>
    </dsp:sp>
    <dsp:sp modelId="{6A345244-E6A7-4308-BDB3-699387E1A3A0}">
      <dsp:nvSpPr>
        <dsp:cNvPr id="0" name=""/>
        <dsp:cNvSpPr/>
      </dsp:nvSpPr>
      <dsp:spPr>
        <a:xfrm>
          <a:off x="-31739" y="2484466"/>
          <a:ext cx="3343959" cy="2577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AB3DF-458A-4F92-9B83-B590BE5BF21A}">
      <dsp:nvSpPr>
        <dsp:cNvPr id="0" name=""/>
        <dsp:cNvSpPr/>
      </dsp:nvSpPr>
      <dsp:spPr>
        <a:xfrm>
          <a:off x="285754" y="2786086"/>
          <a:ext cx="3343959" cy="2577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Адаптивное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(взаимодействие с окружающими людьми , адекватное потребностям и возможностям его развития)</a:t>
          </a:r>
          <a:endParaRPr lang="ru-RU" sz="1700" kern="1200" dirty="0"/>
        </a:p>
      </dsp:txBody>
      <dsp:txXfrm>
        <a:off x="285754" y="2786086"/>
        <a:ext cx="3343959" cy="2577107"/>
      </dsp:txXfrm>
    </dsp:sp>
    <dsp:sp modelId="{EF630BB6-5CD0-43FC-8E0F-7FE00D7A346E}">
      <dsp:nvSpPr>
        <dsp:cNvPr id="0" name=""/>
        <dsp:cNvSpPr/>
      </dsp:nvSpPr>
      <dsp:spPr>
        <a:xfrm>
          <a:off x="3980698" y="2458247"/>
          <a:ext cx="3629676" cy="2586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58AD9-FC7D-4044-8A20-691B9CC8BA87}">
      <dsp:nvSpPr>
        <dsp:cNvPr id="0" name=""/>
        <dsp:cNvSpPr/>
      </dsp:nvSpPr>
      <dsp:spPr>
        <a:xfrm>
          <a:off x="4298192" y="2759867"/>
          <a:ext cx="3629676" cy="2586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Отклоняющееся </a:t>
          </a:r>
          <a:r>
            <a:rPr lang="ru-RU" sz="1700" kern="1200" dirty="0" smtClean="0"/>
            <a:t>(взаимодействие с окружающими людьми, проявляющееся в поведенческом противодействии установленным правовым нормам)</a:t>
          </a:r>
          <a:endParaRPr lang="ru-RU" sz="1700" kern="1200" dirty="0"/>
        </a:p>
      </dsp:txBody>
      <dsp:txXfrm>
        <a:off x="4298192" y="2759867"/>
        <a:ext cx="3629676" cy="258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590D-AA1E-4030-A281-8C4B8A9E359D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CCCA-74FE-4673-B314-CEC5DDC23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6B75-3949-4E57-BA99-5AB6C3B58309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A531-0A4B-45D4-B04D-E4C2B0ABF8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182D-FEB4-412C-BA9E-A9FFD061F72A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C3FA-A465-498A-9878-DA83DA597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08DD-683C-4654-A9A3-A90F2F267E6E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2C54-C6AC-40BB-9A8E-67BB24D8BD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5950-4B95-4D4C-85E8-57573B88213B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B2C0-BFE9-4C74-A694-B01265233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6EB3-38C3-4FD1-931D-F398CB22E861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31D8-0C8D-4CF1-87F2-B9B6B9FE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74EC-F77F-4949-A90A-523410372533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AD67-1648-4E68-B90B-036D03F34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1B5E-7F22-4F93-95BF-04FDC58AB686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0413-3102-4C2B-9265-1BF3A5EB7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4FBF-9975-4C80-B089-76932E788D42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5D15-2E23-4529-AC0E-DC2BF443E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9E2A-B186-4D78-8228-A6E2E3128867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D4B2-4E1E-4240-9DF6-45936A6085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79FC-9560-4EDD-9F6F-459AB6581E00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AB07-2C0F-4D8B-8DDD-84EE2B07A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5EF1E7-716A-4F26-8B1D-7C01D1F2893C}" type="datetimeFigureOut">
              <a:rPr lang="ru-RU"/>
              <a:pPr>
                <a:defRPr/>
              </a:pPr>
              <a:t>10.04.2021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00379FE-FDAA-4F12-81D2-F4F492AF1B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3" r:id="rId4"/>
    <p:sldLayoutId id="2147483969" r:id="rId5"/>
    <p:sldLayoutId id="2147483964" r:id="rId6"/>
    <p:sldLayoutId id="2147483970" r:id="rId7"/>
    <p:sldLayoutId id="2147483971" r:id="rId8"/>
    <p:sldLayoutId id="2147483972" r:id="rId9"/>
    <p:sldLayoutId id="2147483965" r:id="rId10"/>
    <p:sldLayoutId id="21474839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0"/>
            <a:ext cx="8448676" cy="26431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Профилактика </a:t>
            </a:r>
            <a:r>
              <a:rPr lang="ru-RU" dirty="0" smtClean="0"/>
              <a:t>асоциального </a:t>
            </a:r>
            <a:r>
              <a:rPr lang="ru-RU" smtClean="0"/>
              <a:t>поведения. </a:t>
            </a:r>
            <a:endParaRPr lang="ru-RU" dirty="0"/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8" y="3357563"/>
            <a:ext cx="5540375" cy="12144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Поведение – это зеркало, в котором каждый показывает свой лик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mtClean="0"/>
              <a:t>И.В. Гёте</a:t>
            </a:r>
          </a:p>
        </p:txBody>
      </p:sp>
      <p:pic>
        <p:nvPicPr>
          <p:cNvPr id="10244" name="Picture 6" descr="C:\Documents and Settings\Учитель\Рабочий стол\a_97c58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43188"/>
            <a:ext cx="1905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Учитель\Рабочий стол\д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821" y="2673821"/>
            <a:ext cx="3749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Documents and Settings\Учитель\Рабочий стол\7ef3ca78f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00063"/>
            <a:ext cx="5695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85750" y="1571625"/>
            <a:ext cx="4857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 dirty="0"/>
              <a:t>  </a:t>
            </a:r>
            <a:r>
              <a:rPr lang="ru-RU" altLang="ru-RU" sz="2800" b="1" u="sng" dirty="0">
                <a:solidFill>
                  <a:srgbClr val="FF0000"/>
                </a:solidFill>
              </a:rPr>
              <a:t>Я И </a:t>
            </a:r>
            <a:r>
              <a:rPr lang="ru-RU" altLang="ru-RU" sz="2800" b="1" u="sng" dirty="0" smtClean="0">
                <a:solidFill>
                  <a:srgbClr val="FF0000"/>
                </a:solidFill>
              </a:rPr>
              <a:t>ТЕХНИКУМ</a:t>
            </a:r>
            <a:endParaRPr lang="ru-RU" altLang="ru-RU" sz="2800" b="1" u="sng" dirty="0">
              <a:solidFill>
                <a:srgbClr val="FF0000"/>
              </a:solidFill>
            </a:endParaRPr>
          </a:p>
          <a:p>
            <a:pPr algn="just"/>
            <a:endParaRPr lang="ru-RU" altLang="ru-RU" sz="2800" u="sng" dirty="0"/>
          </a:p>
          <a:p>
            <a:pPr algn="just"/>
            <a:r>
              <a:rPr lang="ru-RU" altLang="ru-RU" sz="2400" dirty="0"/>
              <a:t>Большую часть своего </a:t>
            </a:r>
            <a:r>
              <a:rPr lang="ru-RU" altLang="ru-RU" sz="2400" dirty="0" smtClean="0"/>
              <a:t>времени </a:t>
            </a:r>
            <a:r>
              <a:rPr lang="ru-RU" altLang="ru-RU" sz="2400" dirty="0"/>
              <a:t>мы проводим в </a:t>
            </a:r>
            <a:r>
              <a:rPr lang="ru-RU" altLang="ru-RU" sz="2400" dirty="0" smtClean="0"/>
              <a:t>техникуме. От </a:t>
            </a:r>
            <a:r>
              <a:rPr lang="ru-RU" altLang="ru-RU" sz="2400" dirty="0"/>
              <a:t>того, какие отношения у нас будут складываться с </a:t>
            </a:r>
            <a:r>
              <a:rPr lang="ru-RU" altLang="ru-RU" sz="2400" dirty="0" err="1" smtClean="0"/>
              <a:t>одногруппниками</a:t>
            </a:r>
            <a:r>
              <a:rPr lang="ru-RU" altLang="ru-RU" sz="2400" dirty="0" smtClean="0"/>
              <a:t>, старшекурсниками, </a:t>
            </a:r>
            <a:r>
              <a:rPr lang="ru-RU" altLang="ru-RU" sz="2400" dirty="0"/>
              <a:t>учителями, насколько мы будем прилежны в учении, дисциплинированы, зависит реализация нашего права на образование, значит, и наша будущая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sz="half" idx="1"/>
          </p:nvPr>
        </p:nvSpPr>
        <p:spPr>
          <a:xfrm>
            <a:off x="2786062" y="980728"/>
            <a:ext cx="6178425" cy="4371975"/>
          </a:xfrm>
        </p:spPr>
        <p:txBody>
          <a:bodyPr/>
          <a:lstStyle/>
          <a:p>
            <a:pPr algn="just" eaLnBrk="1" hangingPunct="1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Обязательно планируйте свою жизнь хотя бы на год вперёд – а лучше на десять, и планку ставьте высоко. </a:t>
            </a:r>
          </a:p>
          <a:p>
            <a:pPr algn="just" eaLnBrk="1" hangingPunct="1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Постарайтесь быть толерантным человеком (терпимым). Постоянно учитесь чему-то новому.</a:t>
            </a:r>
            <a:br>
              <a:rPr lang="ru-RU" alt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Вот если всё это делать, то жизнь, как правило, становится интересной.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1400" i="1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1400" i="1" dirty="0" smtClean="0"/>
          </a:p>
        </p:txBody>
      </p:sp>
      <p:pic>
        <p:nvPicPr>
          <p:cNvPr id="20483" name="Picture 6" descr="C:\Documents and Settings\Учитель\Рабочий стол\7ef3ca78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2656"/>
            <a:ext cx="5695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Documents and Settings\Учитель\Рабочий стол\i0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1785938"/>
            <a:ext cx="28400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 noGrp="1"/>
          </p:cNvSpPr>
          <p:nvPr>
            <p:ph sz="half" idx="1"/>
          </p:nvPr>
        </p:nvSpPr>
        <p:spPr>
          <a:xfrm>
            <a:off x="285750" y="1928813"/>
            <a:ext cx="5310188" cy="4929187"/>
          </a:xfrm>
        </p:spPr>
        <p:txBody>
          <a:bodyPr>
            <a:normAutofit fontScale="85000" lnSpcReduction="10000"/>
          </a:bodyPr>
          <a:lstStyle/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Многие свои недостатки объясняют собственной ленью. Так вот, запомните: ленивых людей нет – есть неувлечённые и неорганизованные. А ещё есть бездельники.</a:t>
            </a: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Надо жить радостно, жить по принципу «Человек – это возможность, жизнь – это творчество»                                      </a:t>
            </a: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  <a:p>
            <a:pPr marL="273050" indent="-27305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endParaRPr lang="ru-RU" sz="1200" i="1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6" descr="C:\Documents and Settings\Учитель\Рабочий стол\7ef3ca78f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28688"/>
            <a:ext cx="5695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C:\Documents and Settings\Учитель\Рабочий стол\Image9.png"/>
          <p:cNvPicPr>
            <a:picLocks noChangeAspect="1" noChangeArrowheads="1"/>
          </p:cNvPicPr>
          <p:nvPr/>
        </p:nvPicPr>
        <p:blipFill>
          <a:blip r:embed="rId3" cstate="print"/>
          <a:srcRect t="7709" b="7709"/>
          <a:stretch>
            <a:fillRect/>
          </a:stretch>
        </p:blipFill>
        <p:spPr bwMode="auto">
          <a:xfrm rot="21083769">
            <a:off x="5900738" y="2350555"/>
            <a:ext cx="2692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C:\Documents and Settings\Учитель\Рабочий стол\Новая папка\7689326_df943915.jpg"/>
          <p:cNvPicPr>
            <a:picLocks noChangeAspect="1" noChangeArrowheads="1"/>
          </p:cNvPicPr>
          <p:nvPr/>
        </p:nvPicPr>
        <p:blipFill>
          <a:blip r:embed="rId2" cstate="print"/>
          <a:srcRect l="6010" t="10463" r="6487"/>
          <a:stretch>
            <a:fillRect/>
          </a:stretch>
        </p:blipFill>
        <p:spPr bwMode="auto">
          <a:xfrm>
            <a:off x="214313" y="642938"/>
            <a:ext cx="43561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 descr="C:\Documents and Settings\Учитель\Рабочий стол\Новая папка\rainb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88"/>
            <a:ext cx="4011612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2009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Documents and Settings\Учитель\Рабочий стол\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496" y="1214438"/>
            <a:ext cx="3429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971" y="4813126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107504" y="980728"/>
            <a:ext cx="5429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latin typeface="Constantia" pitchFamily="18" charset="0"/>
              </a:rPr>
              <a:t> </a:t>
            </a:r>
            <a:r>
              <a:rPr lang="ru-RU" altLang="ru-RU" sz="2400" dirty="0">
                <a:latin typeface="Constantia" pitchFamily="18" charset="0"/>
              </a:rPr>
              <a:t>«Переходный», «трудный», «критический» – так зачастую называют подростковый возраст. Подростковый возраст - это тот период в жизни, когда детство уже почти закончилось, а взрослая жизнь еще не началась. </a:t>
            </a:r>
            <a:r>
              <a:rPr lang="ru-RU" altLang="ru-RU" sz="2400" dirty="0">
                <a:solidFill>
                  <a:srgbClr val="FF0000"/>
                </a:solidFill>
                <a:latin typeface="Constantia" pitchFamily="18" charset="0"/>
              </a:rPr>
              <a:t>И именно этот момент перехода по шаткому мосту от детства к взрослости </a:t>
            </a:r>
            <a:r>
              <a:rPr lang="ru-RU" altLang="ru-RU" sz="2400" dirty="0">
                <a:latin typeface="Constantia" pitchFamily="18" charset="0"/>
              </a:rPr>
              <a:t>является самым важным временем и самым сложным.</a:t>
            </a:r>
            <a:br>
              <a:rPr lang="ru-RU" altLang="ru-RU" sz="2400" dirty="0">
                <a:latin typeface="Constantia" pitchFamily="18" charset="0"/>
              </a:rPr>
            </a:br>
            <a:endParaRPr lang="ru-RU" altLang="ru-RU" sz="2400" dirty="0">
              <a:latin typeface="Constantia" pitchFamily="18" charset="0"/>
            </a:endParaRPr>
          </a:p>
          <a:p>
            <a:pPr algn="just"/>
            <a:endParaRPr lang="ru-RU" altLang="ru-RU" dirty="0">
              <a:latin typeface="Constantia" pitchFamily="18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642938" y="28575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FF0000"/>
                </a:solidFill>
              </a:rPr>
              <a:t>Кризис подросткового возраста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8072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C00000"/>
                </a:solidFill>
                <a:latin typeface="Constantia" pitchFamily="18" charset="0"/>
              </a:rPr>
              <a:t>Психологические основы подросткового возраста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397000"/>
          <a:ext cx="814393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071563" y="357188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>
                <a:latin typeface="Constantia" pitchFamily="18" charset="0"/>
              </a:rPr>
              <a:t>Пути протекания кризиса</a:t>
            </a:r>
          </a:p>
        </p:txBody>
      </p:sp>
      <p:sp>
        <p:nvSpPr>
          <p:cNvPr id="4" name="Волна 3"/>
          <p:cNvSpPr/>
          <p:nvPr/>
        </p:nvSpPr>
        <p:spPr>
          <a:xfrm>
            <a:off x="714375" y="1071563"/>
            <a:ext cx="3214688" cy="22145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«Кризис зависимости» </a:t>
            </a:r>
          </a:p>
        </p:txBody>
      </p:sp>
      <p:sp>
        <p:nvSpPr>
          <p:cNvPr id="5" name="Волна 4"/>
          <p:cNvSpPr/>
          <p:nvPr/>
        </p:nvSpPr>
        <p:spPr>
          <a:xfrm>
            <a:off x="5000625" y="1143000"/>
            <a:ext cx="3286125" cy="2286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«Кризис независимости»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000250" y="3143250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57938" y="3214688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785813" y="3643313"/>
            <a:ext cx="3143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latin typeface="Constantia" pitchFamily="18" charset="0"/>
              </a:rPr>
              <a:t>Возврат к детским интересам и формам поведения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Несамостоятельность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Инфантильность в суждениях и поступках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Подчинение мнению большинства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Стремление быть «как все» </a:t>
            </a:r>
            <a:endParaRPr lang="ru-RU" altLang="ru-RU">
              <a:latin typeface="Constantia" pitchFamily="18" charset="0"/>
            </a:endParaRPr>
          </a:p>
          <a:p>
            <a:endParaRPr lang="ru-RU" altLang="ru-RU">
              <a:latin typeface="Constantia" pitchFamily="18" charset="0"/>
            </a:endParaRP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5286375" y="3714750"/>
            <a:ext cx="2857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latin typeface="Constantia" pitchFamily="18" charset="0"/>
              </a:rPr>
              <a:t>Негативизм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Упрямство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Грубость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Стремление во всем поступать по-своему 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Противостояние авторитетам</a:t>
            </a:r>
            <a:endParaRPr lang="ru-RU" altLang="ru-RU">
              <a:latin typeface="Constantia" pitchFamily="18" charset="0"/>
            </a:endParaRPr>
          </a:p>
          <a:p>
            <a:r>
              <a:rPr lang="ru-RU" altLang="ru-RU" i="1">
                <a:latin typeface="Constantia" pitchFamily="18" charset="0"/>
              </a:rPr>
              <a:t>Ревностное отношение к личному пространству </a:t>
            </a:r>
            <a:endParaRPr lang="ru-RU" altLang="ru-RU">
              <a:latin typeface="Constantia" pitchFamily="18" charset="0"/>
            </a:endParaRPr>
          </a:p>
          <a:p>
            <a:endParaRPr lang="ru-RU" altLang="ru-RU">
              <a:latin typeface="Constantia" pitchFamily="18" charset="0"/>
            </a:endParaRPr>
          </a:p>
        </p:txBody>
      </p:sp>
      <p:pic>
        <p:nvPicPr>
          <p:cNvPr id="13321" name="Picture 4" descr="C:\Documents and Settings\Учитель\Рабочий стол\excrheadstan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500438"/>
            <a:ext cx="13573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14312" y="1412776"/>
            <a:ext cx="860616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В связи с появлением потребности в признании, с изменением общественного статуса и повышенных требований со стороны взрослых, ввиду психологического отдаления подростков от семьи и школы, усиливается влияние сверстников. </a:t>
            </a:r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500438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786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00000"/>
                </a:solidFill>
              </a:rPr>
              <a:t>Асоциальное поведение подростка и его профилактика.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Учитель\Рабочий стол\ThrowingBoo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14313"/>
            <a:ext cx="1981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Учитель\Рабочий стол\clipart-cartoon-design-041.gif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285750" y="0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714348" y="285728"/>
          <a:ext cx="79296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85813" y="21431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C00000"/>
                </a:solidFill>
              </a:rPr>
              <a:t>Группы причин отклонений в поведении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428625" y="785813"/>
            <a:ext cx="2643188" cy="1643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Социально – педагогическая запущенность </a:t>
            </a:r>
            <a:r>
              <a:rPr lang="ru-RU" sz="1400" dirty="0">
                <a:solidFill>
                  <a:schemeClr val="tx1"/>
                </a:solidFill>
              </a:rPr>
              <a:t>(пробелы воспитания)</a:t>
            </a:r>
          </a:p>
        </p:txBody>
      </p:sp>
      <p:sp>
        <p:nvSpPr>
          <p:cNvPr id="6" name="Рамка 5"/>
          <p:cNvSpPr/>
          <p:nvPr/>
        </p:nvSpPr>
        <p:spPr>
          <a:xfrm>
            <a:off x="6072188" y="785813"/>
            <a:ext cx="2714625" cy="4000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Глубокий психический дискомфорт </a:t>
            </a:r>
            <a:r>
              <a:rPr lang="ru-RU" sz="1400" dirty="0">
                <a:solidFill>
                  <a:schemeClr val="tx1"/>
                </a:solidFill>
              </a:rPr>
              <a:t>(неблагополучие в семье, систематические неуспехи, не сложившиеся взаимоотношения. </a:t>
            </a:r>
          </a:p>
        </p:txBody>
      </p:sp>
      <p:sp>
        <p:nvSpPr>
          <p:cNvPr id="7" name="Рамка 6"/>
          <p:cNvSpPr/>
          <p:nvPr/>
        </p:nvSpPr>
        <p:spPr>
          <a:xfrm>
            <a:off x="428625" y="2643188"/>
            <a:ext cx="2643188" cy="4000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Отклонения в состоянии психического и физического здоровья и развития </a:t>
            </a:r>
            <a:r>
              <a:rPr lang="ru-RU" sz="1400" dirty="0">
                <a:solidFill>
                  <a:schemeClr val="tx1"/>
                </a:solidFill>
              </a:rPr>
              <a:t>(возрастные кризисы, причины физиологического и психоневрологического свойства)</a:t>
            </a:r>
          </a:p>
        </p:txBody>
      </p:sp>
      <p:sp>
        <p:nvSpPr>
          <p:cNvPr id="8" name="Рамка 7"/>
          <p:cNvSpPr/>
          <p:nvPr/>
        </p:nvSpPr>
        <p:spPr>
          <a:xfrm>
            <a:off x="3214688" y="785813"/>
            <a:ext cx="2714625" cy="4000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Отсутствие условий для самовыражения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(незанятость полезными делами, отсутствие позитивных и значимых социальных и личных жизненных целей и планов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Рамка 8"/>
          <p:cNvSpPr/>
          <p:nvPr/>
        </p:nvSpPr>
        <p:spPr>
          <a:xfrm>
            <a:off x="3214688" y="4929188"/>
            <a:ext cx="5572125" cy="1928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Безнадзорность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(отрицательное влияние окружающей среды и развивающейся на этой основе негативное поведение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3000375" y="214313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7030A0"/>
                </a:solidFill>
              </a:rPr>
              <a:t>Поведение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500563" y="64293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85750" y="928688"/>
            <a:ext cx="9001125" cy="6429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428750" y="1357313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3" y="1357313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858125" y="1357313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214313" y="1857375"/>
            <a:ext cx="3071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7030A0"/>
                </a:solidFill>
              </a:rPr>
              <a:t>Девиантное </a:t>
            </a:r>
          </a:p>
          <a:p>
            <a:r>
              <a:rPr lang="ru-RU" altLang="ru-RU"/>
              <a:t> (нарушение существующих норм и правил поведения, в семье, школе)</a:t>
            </a: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5857875" y="185737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7030A0"/>
                </a:solidFill>
              </a:rPr>
              <a:t>Криминальное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071813" y="1857375"/>
            <a:ext cx="27146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7030A0"/>
                </a:solidFill>
              </a:rPr>
              <a:t>Делинквентное </a:t>
            </a:r>
            <a:r>
              <a:rPr lang="ru-RU" altLang="ru-RU"/>
              <a:t>(повторяющиеся асоциальные проступки, которые складываются в определённое поведение, нарушающее правовые нормы</a:t>
            </a:r>
          </a:p>
          <a:p>
            <a:endParaRPr lang="ru-RU" alt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500188" y="3714750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857750" y="4357688"/>
            <a:ext cx="28575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142875" y="4214813"/>
            <a:ext cx="3214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Демонстрация, агрессия, вызов, отклонения в учебе, уходы из дома, бродяжничество, пьянство и алкоголизм, ранняя наркотизация, попытки суицида</a:t>
            </a:r>
          </a:p>
          <a:p>
            <a:endParaRPr lang="ru-RU" altLang="ru-RU"/>
          </a:p>
        </p:txBody>
      </p:sp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3500438" y="5072063"/>
            <a:ext cx="3429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Оскорбления, побои, поджоги, садистские действия, мелкие кражи, вымогательство, распространение и продажа наркотиков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5857875" y="2428875"/>
            <a:ext cx="2571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противоправный проступок, подлежащий уголовной ответственности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6500858" cy="121444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Кем быть, каким быть</a:t>
            </a:r>
            <a:endParaRPr lang="ru-RU" sz="4000" dirty="0"/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75" y="5429250"/>
            <a:ext cx="164306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Ликвидация пробелов в знаниях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38" y="5429250"/>
            <a:ext cx="1785937" cy="928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7030A0"/>
                </a:solidFill>
              </a:rPr>
              <a:t>Организация своего свободного времени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5429250"/>
            <a:ext cx="1643062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Развитие самостоятельности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25" y="5429250"/>
            <a:ext cx="1571625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Самовоспитание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3313" y="5429250"/>
            <a:ext cx="17145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7030A0"/>
                </a:solidFill>
              </a:rPr>
              <a:t>Здоровый образ жизни</a:t>
            </a:r>
          </a:p>
        </p:txBody>
      </p:sp>
      <p:pic>
        <p:nvPicPr>
          <p:cNvPr id="18441" name="Picture 250" descr="ма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286125"/>
            <a:ext cx="12461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</TotalTime>
  <Words>558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Constantia</vt:lpstr>
      <vt:lpstr>Трек</vt:lpstr>
      <vt:lpstr>  Профилактика асоциального поведения.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Кем быть, каким быть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асоциального поведения. Кризис подросткового возраста»</dc:title>
  <dc:creator>Admin</dc:creator>
  <cp:lastModifiedBy>Татьяна Похващева</cp:lastModifiedBy>
  <cp:revision>53</cp:revision>
  <dcterms:created xsi:type="dcterms:W3CDTF">2009-11-06T18:08:53Z</dcterms:created>
  <dcterms:modified xsi:type="dcterms:W3CDTF">2021-04-10T18:03:35Z</dcterms:modified>
</cp:coreProperties>
</file>