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61" r:id="rId4"/>
    <p:sldId id="262" r:id="rId5"/>
    <p:sldId id="258" r:id="rId6"/>
    <p:sldId id="264" r:id="rId7"/>
    <p:sldId id="267" r:id="rId8"/>
    <p:sldId id="265" r:id="rId9"/>
    <p:sldId id="272" r:id="rId10"/>
    <p:sldId id="266" r:id="rId11"/>
    <p:sldId id="269" r:id="rId12"/>
    <p:sldId id="268" r:id="rId13"/>
    <p:sldId id="270" r:id="rId14"/>
    <p:sldId id="271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DAEA-DB56-4BAF-8456-84CC874B49A3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6683-2E3B-44E7-9B9C-A804879B7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64E8-8DF1-47A6-8B9D-828BEBF4CEED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65E7-CE03-453B-B817-E37140163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9526-5696-455C-9A98-A300400EB0FA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CEAB-B7A6-4834-84A3-53A195BD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D7CC-5253-41A1-A9A5-650F865CC2D1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9456-61BD-4B1C-97A0-D9E1CF8DF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C269-4A31-4C10-8FDD-0D9EAA884BA1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CAFB-0E0B-4039-80C0-41EE2673C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4FB1-BEB4-4DBB-A9A7-D5F79818C654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F090-CC9F-4472-8DFF-205BB1B0A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DF46-28E8-4A82-9898-2A4EA0DD9EDB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8348-43C6-4467-8AC7-C7641C64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A29F-DD37-45EC-BC79-5E241F448757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F2C4-614D-4427-8614-0479690A3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0119-9AE9-49B2-81B8-E0042B6BC293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D503-2959-49AB-94B4-256B441F0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E479-CCCD-4B13-BD01-0DB18F76224C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111F-4F9A-4846-A191-1E96D8400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63C7-7ADF-4D72-90E6-E3E3B9F52D1D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B341-EC5C-4D9A-BC6B-E6427AE94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3E3B3F-9335-4069-9981-1CEF4F38D2F9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2EDF1-A3C6-451D-85F0-78FD57A7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Den-nau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527" y="0"/>
            <a:ext cx="92375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Занимался изучением законов химии и составил таблицу химических элементов.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861048"/>
            <a:ext cx="5184576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Дмитрий Иванович Менделеев</a:t>
            </a:r>
          </a:p>
        </p:txBody>
      </p:sp>
      <p:pic>
        <p:nvPicPr>
          <p:cNvPr id="12293" name="Picture 2" descr="http://www.chehovcbs.ru/images/images/_gotkr15_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492375"/>
            <a:ext cx="21605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Занимался изучением растений (ботаника), создатель многих сортов плодово-ягодных культур.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5445224"/>
            <a:ext cx="5184576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Иван Владимирович Мичурин</a:t>
            </a:r>
          </a:p>
        </p:txBody>
      </p:sp>
      <p:pic>
        <p:nvPicPr>
          <p:cNvPr id="13317" name="Picture 2" descr="http://gorod.woolteam.ru/assets/images/resources/511/1024x768/uqo2ig3xi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781300"/>
            <a:ext cx="31670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Первая в России женщина-профессор математики.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5445224"/>
            <a:ext cx="5184576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Софья Васильевна Ковалевская</a:t>
            </a:r>
          </a:p>
        </p:txBody>
      </p:sp>
      <p:pic>
        <p:nvPicPr>
          <p:cNvPr id="14341" name="Picture 2" descr="http://zhaba.ru/storage-10667/images-4759/403b799283d3056e816d9541c1567f50_947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420938"/>
            <a:ext cx="237648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Основоположник космонавтики.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4869160"/>
            <a:ext cx="5832648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Константин  Эдуардович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Циолковский</a:t>
            </a:r>
          </a:p>
        </p:txBody>
      </p:sp>
      <p:pic>
        <p:nvPicPr>
          <p:cNvPr id="15365" name="Picture 2" descr="http://vasi.net/uploads/posts/2009-06/1244741421_post312446917405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73238"/>
            <a:ext cx="24495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Занимался изучением химии, геологии и минералогии. Основатель горных разработок по добыче железной руды в Мурманской области.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4725144"/>
            <a:ext cx="5184576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Александр Евгеньевич Ферсман</a:t>
            </a:r>
          </a:p>
        </p:txBody>
      </p:sp>
      <p:pic>
        <p:nvPicPr>
          <p:cNvPr id="16389" name="Picture 2" descr="http://orlovka.org.ru/crimea_abc/img/fer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213100"/>
            <a:ext cx="172878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Владимир Зворыкин</a:t>
            </a:r>
            <a:r>
              <a:rPr lang="ru-RU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484784"/>
            <a:ext cx="5543550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3000" dirty="0"/>
              <a:t>Инженер-изобретатель. «Отец» современного телевидения. Создал кинескоп (1929 год), иконоскоп (1931 год), электронную телевизионную систему (1933 год), заложил основы цветного телевидения (1940-е годы).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20474" t="25203" r="69028" b="50446"/>
          <a:stretch>
            <a:fillRect/>
          </a:stretch>
        </p:blipFill>
        <p:spPr bwMode="auto">
          <a:xfrm>
            <a:off x="611560" y="1124744"/>
            <a:ext cx="2543788" cy="368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Игорь Курчатов</a:t>
            </a:r>
            <a:r>
              <a:rPr lang="ru-RU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1196752"/>
            <a:ext cx="5266432" cy="52562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/>
              <a:t>Ему принадлежат открытия в области ядерной физики – создание первого в Европе атомного реактора, первой в СССР атомной бомбы, первой в мире термоядерной бомбы. В 1954 году под его руководством сооружена первая в мире атомная электростанция – </a:t>
            </a:r>
            <a:r>
              <a:rPr lang="ru-RU" sz="2800" dirty="0" err="1"/>
              <a:t>Обнинская</a:t>
            </a:r>
            <a:r>
              <a:rPr lang="ru-RU" sz="2800" dirty="0"/>
              <a:t> АЭС.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20474" t="63519" r="69028" b="12962"/>
          <a:stretch>
            <a:fillRect/>
          </a:stretch>
        </p:blipFill>
        <p:spPr bwMode="auto">
          <a:xfrm>
            <a:off x="611560" y="1268760"/>
            <a:ext cx="2520280" cy="35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Павел Черенков</a:t>
            </a:r>
            <a:r>
              <a:rPr lang="ru-RU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196752"/>
            <a:ext cx="4546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/>
              <a:t>Автор фундаментальных открытий в физической оптике, ядерной физике, физике частиц высоких энергий. Нобелевский лауреат (1958 год).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20474" t="58795" r="69028" b="17316"/>
          <a:stretch>
            <a:fillRect/>
          </a:stretch>
        </p:blipFill>
        <p:spPr bwMode="auto">
          <a:xfrm>
            <a:off x="1043608" y="1412776"/>
            <a:ext cx="29876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Николай Вавилов</a:t>
            </a:r>
            <a:r>
              <a:rPr 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340768"/>
            <a:ext cx="4619625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/>
              <a:t>Основоположник научных основ селекции, учения о мировых центрах происхождения культурных растений. Автор учения об иммунитете растений.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20996" t="33592" r="69028" b="42889"/>
          <a:stretch>
            <a:fillRect/>
          </a:stretch>
        </p:blipFill>
        <p:spPr bwMode="auto">
          <a:xfrm>
            <a:off x="1115616" y="1268760"/>
            <a:ext cx="2979592" cy="439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Николай Семенов</a:t>
            </a:r>
            <a:r>
              <a:rPr lang="ru-RU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340768"/>
            <a:ext cx="4978400" cy="47513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/>
              <a:t>Один из основоположников химической физики. Наиболее известны работы по теории цепных реакций. В 1958 году получил Нобелевскую премию.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20474" t="28241" r="69028" b="47408"/>
          <a:stretch>
            <a:fillRect/>
          </a:stretch>
        </p:blipFill>
        <p:spPr bwMode="auto">
          <a:xfrm>
            <a:off x="1043608" y="1412776"/>
            <a:ext cx="2832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692696"/>
            <a:ext cx="79200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4000" b="1" dirty="0" smtClean="0">
                <a:solidFill>
                  <a:srgbClr val="514F4F"/>
                </a:solidFill>
                <a:latin typeface="+mn-lt"/>
                <a:cs typeface="Times New Roman" pitchFamily="18" charset="0"/>
              </a:rPr>
              <a:t>8 февраля 1724 года Петр I подписал указ об образовании Российской академии наук.</a:t>
            </a:r>
            <a:endParaRPr lang="ru-RU" sz="4000" b="1" dirty="0">
              <a:latin typeface="+mn-lt"/>
              <a:cs typeface="Times New Roman" pitchFamily="18" charset="0"/>
            </a:endParaRPr>
          </a:p>
        </p:txBody>
      </p:sp>
      <p:pic>
        <p:nvPicPr>
          <p:cNvPr id="4101" name="Picture 6" descr="Russian_Academy_of_Sciences_S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613093" cy="30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Лев Ландау</a:t>
            </a:r>
            <a:r>
              <a:rPr lang="ru-RU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1880" y="1196752"/>
            <a:ext cx="5400799" cy="48529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700" dirty="0"/>
              <a:t>Один из авторов «Классического курса теоретической физики», многократно переиздававшегося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700" dirty="0"/>
              <a:t>на 20-ти языках. Внес вклад во все разделы физики – от квантовой механики до физики плазмы. Получил Нобелевскую премию за исследования сверхтекучести гелия (1962 год).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20996" t="67186" r="69028" b="9296"/>
          <a:stretch>
            <a:fillRect/>
          </a:stretch>
        </p:blipFill>
        <p:spPr bwMode="auto">
          <a:xfrm>
            <a:off x="827584" y="1124744"/>
            <a:ext cx="2522860" cy="37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Андрей Туполев</a:t>
            </a:r>
            <a:r>
              <a:rPr lang="ru-RU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1196752"/>
            <a:ext cx="4259262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/>
              <a:t>Авиаконструктор. Разработал первый в мире пассажирский сверхзвуковой авиалайнер – Ту-144 (1968 год). При его участии создано более сотни типов самолетов, 70 из которых были запущены в серию.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20474" t="35265" r="69028" b="41203"/>
          <a:stretch>
            <a:fillRect/>
          </a:stretch>
        </p:blipFill>
        <p:spPr bwMode="auto">
          <a:xfrm>
            <a:off x="1187624" y="1340768"/>
            <a:ext cx="29305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Святослав Федоров</a:t>
            </a:r>
            <a:r>
              <a:rPr lang="ru-RU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1196752"/>
            <a:ext cx="5184899" cy="48529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dirty="0"/>
              <a:t>Офтальмолог, </a:t>
            </a:r>
            <a:r>
              <a:rPr lang="ru-RU" sz="2800" dirty="0" err="1"/>
              <a:t>микрохирург</a:t>
            </a:r>
            <a:r>
              <a:rPr lang="ru-RU" sz="2800" dirty="0"/>
              <a:t>. Создатель линзы Федорова-Захарова (1962 год) – одного из лучших жестких искусственных хрусталиков в мире. Первым в мире сделал операцию по лечению глаукомы на ранних стадиях (1973 год). Впоследствии его метод стал применяться повсеместно.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0474" t="68037" r="69028" b="9277"/>
          <a:stretch>
            <a:fillRect/>
          </a:stretch>
        </p:blipFill>
        <p:spPr bwMode="auto">
          <a:xfrm>
            <a:off x="899592" y="1340768"/>
            <a:ext cx="2612482" cy="35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Жорес Алферов</a:t>
            </a:r>
            <a:r>
              <a:rPr lang="ru-RU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1268760"/>
            <a:ext cx="4619625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dirty="0"/>
              <a:t>Ему принадлежат свыше 500 научных работ и порядка 50 изобретений в области полупроводников, полупроводниковой и квантовой электроники. Нобелевский лауреат (2000 год). </a:t>
            </a:r>
          </a:p>
        </p:txBody>
      </p:sp>
      <p:sp>
        <p:nvSpPr>
          <p:cNvPr id="24581" name="AutoShape 5" descr="Zhores Alferov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 l="20474" t="57648" r="69028" b="19667"/>
          <a:stretch>
            <a:fillRect/>
          </a:stretch>
        </p:blipFill>
        <p:spPr bwMode="auto">
          <a:xfrm>
            <a:off x="1043608" y="1340768"/>
            <a:ext cx="2825875" cy="381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Андрей Гейм и </a:t>
            </a:r>
            <a:br>
              <a:rPr lang="ru-RU" sz="4000" b="1">
                <a:solidFill>
                  <a:srgbClr val="FF0000"/>
                </a:solidFill>
              </a:rPr>
            </a:br>
            <a:r>
              <a:rPr lang="ru-RU" sz="4000" b="1">
                <a:solidFill>
                  <a:srgbClr val="FF0000"/>
                </a:solidFill>
              </a:rPr>
              <a:t>Константин Новосёлов</a:t>
            </a:r>
            <a:r>
              <a:rPr lang="ru-RU" sz="400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1484784"/>
            <a:ext cx="4402137" cy="45196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/>
              <a:t>Выпускники Московского физико-технического института, удостоены Нобелевской премии (2010 год) за передовые исследования </a:t>
            </a:r>
            <a:r>
              <a:rPr lang="ru-RU" sz="2800" dirty="0" err="1"/>
              <a:t>графена</a:t>
            </a:r>
            <a:r>
              <a:rPr lang="ru-RU" sz="2800" dirty="0"/>
              <a:t> – материала, с которым связывают будущее электроники. 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l="33078" t="52927" r="56424" b="25241"/>
          <a:stretch>
            <a:fillRect/>
          </a:stretch>
        </p:blipFill>
        <p:spPr bwMode="auto">
          <a:xfrm>
            <a:off x="2411413" y="3933825"/>
            <a:ext cx="18272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 l="33078" t="21001" r="56424" b="57147"/>
          <a:stretch>
            <a:fillRect/>
          </a:stretch>
        </p:blipFill>
        <p:spPr bwMode="auto">
          <a:xfrm>
            <a:off x="467544" y="1556792"/>
            <a:ext cx="19923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4525962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Тот живёт не тужит,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Наука хлеба не просит,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Наука даром не даётся,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Науку в голову не вобьёшь, </a:t>
            </a:r>
          </a:p>
          <a:p>
            <a:endParaRPr lang="ru-RU" b="1" smtClean="0">
              <a:latin typeface="Arial" charset="0"/>
              <a:cs typeface="Arial" charset="0"/>
            </a:endParaRPr>
          </a:p>
        </p:txBody>
      </p:sp>
      <p:sp>
        <p:nvSpPr>
          <p:cNvPr id="6147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125538"/>
            <a:ext cx="3910013" cy="4525962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коли охоты не будет.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кто с наукой дружит.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а сама хлеб даёт.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наука трудом берётся.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813" y="274638"/>
            <a:ext cx="7572375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Собери и объясни 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6800" y="288995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Немного истории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4438" y="1295400"/>
            <a:ext cx="61912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rgbClr val="514F4F"/>
                </a:solidFill>
                <a:latin typeface="+mn-lt"/>
                <a:cs typeface="Times New Roman" pitchFamily="18" charset="0"/>
              </a:rPr>
              <a:t>      Три века назад в России было очень мало образованных людей, кто-то не хотел, а кто-то не имел возможности учиться. Смеялись иностранцы над русским народом… Обидно</a:t>
            </a:r>
            <a:r>
              <a:rPr lang="en-US" sz="2400" b="1" dirty="0">
                <a:solidFill>
                  <a:srgbClr val="514F4F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514F4F"/>
                </a:solidFill>
                <a:latin typeface="+mn-lt"/>
                <a:cs typeface="Times New Roman" pitchFamily="18" charset="0"/>
              </a:rPr>
              <a:t>было Петру I за Россию и решил он поправить дело. Стали строиться новые школы, печататься учебники. Лучших учеников Пётр отправлял за границу – наукам учиться, а потом сам принимал у них экзамены. И не снести было тому головы, кто науки плохо освоил…</a:t>
            </a:r>
          </a:p>
        </p:txBody>
      </p:sp>
      <p:pic>
        <p:nvPicPr>
          <p:cNvPr id="3076" name="Picture 2" descr="http://www.pavelin.ru/images/stories/petr/petr_003.jpg"/>
          <p:cNvPicPr>
            <a:picLocks noChangeAspect="1" noChangeArrowheads="1"/>
          </p:cNvPicPr>
          <p:nvPr/>
        </p:nvPicPr>
        <p:blipFill>
          <a:blip r:embed="rId2" cstate="print"/>
          <a:srcRect b="-800"/>
          <a:stretch>
            <a:fillRect/>
          </a:stretch>
        </p:blipFill>
        <p:spPr bwMode="auto">
          <a:xfrm>
            <a:off x="468313" y="1268413"/>
            <a:ext cx="1939925" cy="3168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813" y="274638"/>
            <a:ext cx="7572375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Какие науки вы знаете?</a:t>
            </a:r>
          </a:p>
        </p:txBody>
      </p:sp>
      <p:sp>
        <p:nvSpPr>
          <p:cNvPr id="5123" name="Содержимое 3"/>
          <p:cNvSpPr>
            <a:spLocks noGrp="1"/>
          </p:cNvSpPr>
          <p:nvPr>
            <p:ph sz="half" idx="1"/>
          </p:nvPr>
        </p:nvSpPr>
        <p:spPr>
          <a:xfrm>
            <a:off x="2627313" y="1125538"/>
            <a:ext cx="3535362" cy="4525962"/>
          </a:xfrm>
        </p:spPr>
        <p:txBody>
          <a:bodyPr/>
          <a:lstStyle/>
          <a:p>
            <a:r>
              <a:rPr lang="ru-RU" sz="3200" b="1" smtClean="0">
                <a:latin typeface="Arial" charset="0"/>
                <a:cs typeface="Arial" charset="0"/>
              </a:rPr>
              <a:t>ка зи фи</a:t>
            </a:r>
          </a:p>
          <a:p>
            <a:r>
              <a:rPr lang="ru-RU" sz="3200" b="1" smtClean="0">
                <a:latin typeface="Arial" charset="0"/>
                <a:cs typeface="Arial" charset="0"/>
              </a:rPr>
              <a:t>те ма ма ка ти</a:t>
            </a:r>
          </a:p>
          <a:p>
            <a:r>
              <a:rPr lang="ru-RU" sz="3200" b="1" smtClean="0">
                <a:latin typeface="Arial" charset="0"/>
                <a:cs typeface="Arial" charset="0"/>
              </a:rPr>
              <a:t>сто рия и</a:t>
            </a:r>
          </a:p>
          <a:p>
            <a:r>
              <a:rPr lang="ru-RU" sz="3200" b="1" smtClean="0">
                <a:latin typeface="Arial" charset="0"/>
                <a:cs typeface="Arial" charset="0"/>
              </a:rPr>
              <a:t>стро но а ми я</a:t>
            </a:r>
          </a:p>
          <a:p>
            <a:r>
              <a:rPr lang="ru-RU" sz="3200" b="1" smtClean="0">
                <a:latin typeface="Arial" charset="0"/>
                <a:cs typeface="Arial" charset="0"/>
              </a:rPr>
              <a:t>цы ме ди на</a:t>
            </a:r>
          </a:p>
          <a:p>
            <a:r>
              <a:rPr lang="ru-RU" sz="3200" b="1" smtClean="0">
                <a:latin typeface="Arial" charset="0"/>
                <a:cs typeface="Arial" charset="0"/>
              </a:rPr>
              <a:t>та бо ни ка</a:t>
            </a:r>
          </a:p>
          <a:p>
            <a:r>
              <a:rPr lang="ru-RU" sz="3200" b="1" smtClean="0">
                <a:latin typeface="Arial" charset="0"/>
                <a:cs typeface="Arial" charset="0"/>
              </a:rPr>
              <a:t>гра гео фи я</a:t>
            </a:r>
          </a:p>
          <a:p>
            <a:endParaRPr lang="ru-RU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27088" y="981075"/>
            <a:ext cx="7859712" cy="514508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Он родился более 300 лет назад в семье рыбака на берегу Белого моря…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Сосед очень рано научил его читать и писать (а в то время грамотных людей было очень мало)…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Чтобы иметь возможность учиться (а в то время для детей бедняков школ не было), сбежал из дома и отправился пешком в Москву…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Учился в школе усердно, деньги тратил только на бумагу, чернила и книги…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 пять лет постиг школьные науки…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Как лучшего ученика школы его отправили учиться в академию…</a:t>
            </a:r>
          </a:p>
          <a:p>
            <a:pPr eaLnBrk="1" hangingPunct="1"/>
            <a:endParaRPr lang="ru-RU" sz="2400" smtClean="0"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27088" y="981075"/>
            <a:ext cx="7859712" cy="19431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Он занимался исследованиями по математике и биологии, химии и физике, астрономии и географии, истории и литературе…</a:t>
            </a:r>
          </a:p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Он стал величайшим учёным России…</a:t>
            </a:r>
          </a:p>
          <a:p>
            <a:pPr eaLnBrk="1" hangingPunct="1"/>
            <a:endParaRPr lang="ru-RU" sz="2400" smtClean="0"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4" name="Picture 6" descr="портрет Ломоно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152775"/>
            <a:ext cx="2736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4653136"/>
            <a:ext cx="3240360" cy="18002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Михаил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Васильевич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Занимался изучением медицины, изобрёл гипс, наркоз.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5445224"/>
            <a:ext cx="5184576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Николай Иванович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Пирогов</a:t>
            </a:r>
          </a:p>
        </p:txBody>
      </p:sp>
      <p:pic>
        <p:nvPicPr>
          <p:cNvPr id="9221" name="Picture 2" descr="http://vashsovet.com.ua/wp-content/uploads/2015/01/Nikolay_piro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349500"/>
            <a:ext cx="39989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7858125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Занимался изучением законов физики и изобрёл радио.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5445224"/>
            <a:ext cx="5184576" cy="100811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Александр  Степанович Попов</a:t>
            </a:r>
          </a:p>
        </p:txBody>
      </p:sp>
      <p:pic>
        <p:nvPicPr>
          <p:cNvPr id="10245" name="Picture 2" descr="http://compas.info/wp-content/uploads/2015/01/24738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36838"/>
            <a:ext cx="58340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72375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учёные, изобретатели, первооткрыватели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750" y="1700213"/>
            <a:ext cx="7859713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Занимались изучением географии, первооткрыватели Антарктиды.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5157192"/>
            <a:ext cx="3600400" cy="10081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Фаддей</a:t>
            </a: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Фаддеевич</a:t>
            </a: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Беллинсгаузен</a:t>
            </a:r>
          </a:p>
        </p:txBody>
      </p:sp>
      <p:pic>
        <p:nvPicPr>
          <p:cNvPr id="11269" name="Picture 2" descr="http://img.encyc.yandex.net/illustrations/bse/pictures/02694/97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36838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4653136"/>
            <a:ext cx="3600400" cy="10081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Михаил Петрович Лазарев</a:t>
            </a:r>
          </a:p>
        </p:txBody>
      </p:sp>
      <p:pic>
        <p:nvPicPr>
          <p:cNvPr id="11271" name="Picture 4" descr="http://history.dibit.ru/sites/history/files/bit_history/image/all/11-laz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050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c кнопками</Template>
  <TotalTime>147</TotalTime>
  <Words>736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 c кнопками</vt:lpstr>
      <vt:lpstr>Слайд 1</vt:lpstr>
      <vt:lpstr>Слайд 2</vt:lpstr>
      <vt:lpstr>Слайд 3</vt:lpstr>
      <vt:lpstr>Слайд 4</vt:lpstr>
      <vt:lpstr>Кто это?</vt:lpstr>
      <vt:lpstr>Кто это?</vt:lpstr>
      <vt:lpstr>Русские учёные, изобретатели, первооткрыватели</vt:lpstr>
      <vt:lpstr>Русские учёные, изобретатели, первооткрыватели</vt:lpstr>
      <vt:lpstr>Русские учёные, изобретатели, первооткрыватели</vt:lpstr>
      <vt:lpstr>Русские учёные, изобретатели, первооткрыватели</vt:lpstr>
      <vt:lpstr>Русские учёные, изобретатели, первооткрыватели</vt:lpstr>
      <vt:lpstr>Русские учёные, изобретатели, первооткрыватели</vt:lpstr>
      <vt:lpstr>Русские учёные, изобретатели, первооткрыватели</vt:lpstr>
      <vt:lpstr>Русские учёные, изобретатели, первооткрыватели</vt:lpstr>
      <vt:lpstr>Владимир Зворыкин </vt:lpstr>
      <vt:lpstr>Игорь Курчатов </vt:lpstr>
      <vt:lpstr>Павел Черенков </vt:lpstr>
      <vt:lpstr>Николай Вавилов </vt:lpstr>
      <vt:lpstr>Николай Семенов </vt:lpstr>
      <vt:lpstr>Лев Ландау </vt:lpstr>
      <vt:lpstr>Андрей Туполев </vt:lpstr>
      <vt:lpstr>Святослав Федоров </vt:lpstr>
      <vt:lpstr>Жорес Алферов </vt:lpstr>
      <vt:lpstr>Андрей Гейм и  Константин Новосёлов 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Татьяна Похващева</cp:lastModifiedBy>
  <cp:revision>18</cp:revision>
  <dcterms:created xsi:type="dcterms:W3CDTF">2011-07-13T11:42:07Z</dcterms:created>
  <dcterms:modified xsi:type="dcterms:W3CDTF">2022-02-08T13:19:43Z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720327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