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67C912-34FC-40AB-AD26-1E592D2E90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CMOS элементы. Инвертор, И-НЕ, ИЛИ-НЕ на CMOS</a:t>
            </a:r>
          </a:p>
        </p:txBody>
      </p:sp>
    </p:spTree>
    <p:extLst>
      <p:ext uri="{BB962C8B-B14F-4D97-AF65-F5344CB8AC3E}">
        <p14:creationId xmlns:p14="http://schemas.microsoft.com/office/powerpoint/2010/main" val="328454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737D3-C800-48F9-B029-5607FDF6D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КМОП- логика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1B519B-7B65-46A4-8566-D6F31D8B6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Логические уровни КМОП-схем</a:t>
            </a:r>
          </a:p>
          <a:p>
            <a:pPr algn="ctr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3CD6169-2829-47D3-A48A-9BB322A38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521" y="2940170"/>
            <a:ext cx="6057283" cy="270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1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24BEA8-9E09-4132-ADE4-008A289C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МОП-транзисторы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1743EC1-0145-439F-A15E-AFA7EB741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0984" y="1714978"/>
            <a:ext cx="1478355" cy="139915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0F72198-A906-4A1A-80A4-853D578A3D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422"/>
          <a:stretch/>
        </p:blipFill>
        <p:spPr>
          <a:xfrm>
            <a:off x="1471474" y="3709359"/>
            <a:ext cx="4624526" cy="153747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67717C7-D400-4F7A-AA36-979AA92659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195" y="3672111"/>
            <a:ext cx="5157984" cy="153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5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E803A-7116-4E91-9929-BC08D44D9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КМОП-инвертор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3A932B6B-9300-45C3-B819-3D508F6B4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646"/>
          <a:stretch/>
        </p:blipFill>
        <p:spPr>
          <a:xfrm>
            <a:off x="3933406" y="2208362"/>
            <a:ext cx="6155382" cy="305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64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D5BCD-2A05-48E8-98E9-F34C2F5F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КМОП-схема И-НЕ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33D61399-A82A-4A9F-AECE-7912CD6540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5744" y="2190779"/>
            <a:ext cx="6680939" cy="345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76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E5296-84D0-490B-8D25-33EEDEC9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КМОП-схема ИЛИ-НЕ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D22D7C1-CE58-4E21-A39B-49C39E337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8402" y="2027686"/>
            <a:ext cx="6300731" cy="351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953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944BC-D5DF-40A9-A5EB-548387DD8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КМОП-схема И-НЕ 3-х </a:t>
            </a:r>
            <a:r>
              <a:rPr lang="ru-RU" dirty="0" err="1"/>
              <a:t>входового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270BE84-3B65-4E9C-8A6A-2FC5A88671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2060" y="2425130"/>
            <a:ext cx="7553211" cy="366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5944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25</Words>
  <Application>Microsoft Office PowerPoint</Application>
  <PresentationFormat>Широкоэкранный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CMOS элементы. Инвертор, И-НЕ, ИЛИ-НЕ на CMOS</vt:lpstr>
      <vt:lpstr>КМОП- логика</vt:lpstr>
      <vt:lpstr>МОП-транзисторы</vt:lpstr>
      <vt:lpstr>КМОП-инвертор</vt:lpstr>
      <vt:lpstr>КМОП-схема И-НЕ</vt:lpstr>
      <vt:lpstr>КМОП-схема ИЛИ-НЕ</vt:lpstr>
      <vt:lpstr>КМОП-схема И-НЕ 3-х входового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элементы. Инвертор, И-НЕ, ИЛИ-НЕ на CMOS</dc:title>
  <dc:creator>Marvin</dc:creator>
  <cp:lastModifiedBy>Marvin</cp:lastModifiedBy>
  <cp:revision>2</cp:revision>
  <dcterms:created xsi:type="dcterms:W3CDTF">2022-02-09T07:55:14Z</dcterms:created>
  <dcterms:modified xsi:type="dcterms:W3CDTF">2022-02-09T08:10:32Z</dcterms:modified>
</cp:coreProperties>
</file>