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embeddedFontLst>
    <p:embeddedFont>
      <p:font typeface="Corsiva" panose="020B0604020202020204" charset="0"/>
      <p:regular r:id="rId16"/>
      <p:bold r:id="rId17"/>
      <p:italic r:id="rId18"/>
      <p:boldItalic r:id="rId19"/>
    </p:embeddedFont>
    <p:embeddedFont>
      <p:font typeface="Source Sans Pro" panose="020B0503030403020204"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61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88" name="Google Shape;88;p1: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40" name="Google Shape;140;p10: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46" name="Google Shape;146;p11: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52" name="Google Shape;152;p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57" name="Google Shape;157;p1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01" name="Google Shape;101;p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06" name="Google Shape;106;p4: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12" name="Google Shape;112;p5: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17" name="Google Shape;117;p6: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3" name="Google Shape;123;p7: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8" name="Google Shape;128;p8: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4" name="Google Shape;134;p9: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Титульный слайд" type="title">
  <p:cSld name="TITLE">
    <p:bg>
      <p:bgPr>
        <a:gradFill>
          <a:gsLst>
            <a:gs pos="0">
              <a:srgbClr val="262626"/>
            </a:gs>
            <a:gs pos="30000">
              <a:srgbClr val="2E2E2E"/>
            </a:gs>
            <a:gs pos="100000">
              <a:srgbClr val="7C7C7C"/>
            </a:gs>
          </a:gsLst>
          <a:lin ang="13000000" scaled="0"/>
        </a:gradFill>
        <a:effectLst/>
      </p:bgPr>
    </p:bg>
    <p:spTree>
      <p:nvGrpSpPr>
        <p:cNvPr id="1" name="Shape 13"/>
        <p:cNvGrpSpPr/>
        <p:nvPr/>
      </p:nvGrpSpPr>
      <p:grpSpPr>
        <a:xfrm>
          <a:off x="0" y="0"/>
          <a:ext cx="0" cy="0"/>
          <a:chOff x="0" y="0"/>
          <a:chExt cx="0" cy="0"/>
        </a:xfrm>
      </p:grpSpPr>
      <p:sp>
        <p:nvSpPr>
          <p:cNvPr id="14" name="Google Shape;14;p2"/>
          <p:cNvSpPr/>
          <p:nvPr/>
        </p:nvSpPr>
        <p:spPr>
          <a:xfrm>
            <a:off x="0" y="4752126"/>
            <a:ext cx="9144000" cy="2112962"/>
          </a:xfrm>
          <a:custGeom>
            <a:avLst/>
            <a:gdLst/>
            <a:ahLst/>
            <a:cxnLst/>
            <a:rect l="0" t="0" r="0" b="0"/>
            <a:pathLst>
              <a:path w="5760" h="1331" extrusionOk="0">
                <a:moveTo>
                  <a:pt x="0" y="1066"/>
                </a:moveTo>
                <a:lnTo>
                  <a:pt x="0" y="1331"/>
                </a:lnTo>
                <a:lnTo>
                  <a:pt x="5760" y="1331"/>
                </a:lnTo>
                <a:lnTo>
                  <a:pt x="5760" y="0"/>
                </a:lnTo>
                <a:cubicBezTo>
                  <a:pt x="3220" y="1206"/>
                  <a:pt x="2250" y="1146"/>
                  <a:pt x="0" y="1066"/>
                </a:cubicBezTo>
                <a:close/>
              </a:path>
            </a:pathLst>
          </a:custGeom>
          <a:solidFill>
            <a:srgbClr val="7B7B7B">
              <a:alpha val="44705"/>
            </a:srgbClr>
          </a:solidFill>
          <a:ln>
            <a:noFill/>
          </a:ln>
          <a:effectLst>
            <a:outerShdw blurRad="50800" dist="44450" dir="16200000" algn="ctr" rotWithShape="0">
              <a:srgbClr val="000000">
                <a:alpha val="34901"/>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15" name="Google Shape;15;p2"/>
          <p:cNvSpPr/>
          <p:nvPr/>
        </p:nvSpPr>
        <p:spPr>
          <a:xfrm>
            <a:off x="6105525" y="0"/>
            <a:ext cx="3038475" cy="6858000"/>
          </a:xfrm>
          <a:custGeom>
            <a:avLst/>
            <a:gdLst/>
            <a:ahLst/>
            <a:cxnLst/>
            <a:rect l="0" t="0" r="0" b="0"/>
            <a:pathLst>
              <a:path w="1914" h="4329" extrusionOk="0">
                <a:moveTo>
                  <a:pt x="1914" y="9"/>
                </a:moveTo>
                <a:lnTo>
                  <a:pt x="1914" y="4329"/>
                </a:lnTo>
                <a:lnTo>
                  <a:pt x="204" y="4327"/>
                </a:lnTo>
                <a:cubicBezTo>
                  <a:pt x="1288" y="3574"/>
                  <a:pt x="1608" y="1590"/>
                  <a:pt x="0" y="0"/>
                </a:cubicBezTo>
                <a:lnTo>
                  <a:pt x="1914" y="9"/>
                </a:lnTo>
                <a:close/>
              </a:path>
            </a:pathLst>
          </a:custGeom>
          <a:solidFill>
            <a:srgbClr val="5A5A5A">
              <a:alpha val="40000"/>
            </a:srgbClr>
          </a:solidFill>
          <a:ln>
            <a:noFill/>
          </a:ln>
          <a:effectLst>
            <a:outerShdw blurRad="50800" dist="50800" dir="10800000" algn="ctr" rotWithShape="0">
              <a:srgbClr val="000000">
                <a:alpha val="44705"/>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16" name="Google Shape;16;p2"/>
          <p:cNvSpPr txBox="1">
            <a:spLocks noGrp="1"/>
          </p:cNvSpPr>
          <p:nvPr>
            <p:ph type="ctrTitle"/>
          </p:nvPr>
        </p:nvSpPr>
        <p:spPr>
          <a:xfrm>
            <a:off x="429064" y="3337560"/>
            <a:ext cx="6480048" cy="2301240"/>
          </a:xfrm>
          <a:prstGeom prst="rect">
            <a:avLst/>
          </a:prstGeom>
          <a:noFill/>
          <a:ln>
            <a:noFill/>
          </a:ln>
        </p:spPr>
        <p:txBody>
          <a:bodyPr spcFirstLastPara="1" wrap="square" lIns="45700" tIns="45700" rIns="45700" bIns="45700" anchor="t" anchorCtr="0"/>
          <a:lstStyle>
            <a:lvl1pPr marR="0" lvl="0" algn="r" rtl="0">
              <a:spcBef>
                <a:spcPts val="0"/>
              </a:spcBef>
              <a:spcAft>
                <a:spcPts val="0"/>
              </a:spcAft>
              <a:buClr>
                <a:srgbClr val="9FD4E6"/>
              </a:buClr>
              <a:buSzPts val="4600"/>
              <a:buFont typeface="Source Sans Pro"/>
              <a:buNone/>
              <a:defRPr sz="4600" b="1" i="0" u="none" strike="noStrike" cap="none">
                <a:solidFill>
                  <a:srgbClr val="9FD4E6"/>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2"/>
          <p:cNvSpPr txBox="1">
            <a:spLocks noGrp="1"/>
          </p:cNvSpPr>
          <p:nvPr>
            <p:ph type="subTitle" idx="1"/>
          </p:nvPr>
        </p:nvSpPr>
        <p:spPr>
          <a:xfrm>
            <a:off x="433050" y="1544812"/>
            <a:ext cx="6480048" cy="1752600"/>
          </a:xfrm>
          <a:prstGeom prst="rect">
            <a:avLst/>
          </a:prstGeom>
          <a:noFill/>
          <a:ln>
            <a:noFill/>
          </a:ln>
        </p:spPr>
        <p:txBody>
          <a:bodyPr spcFirstLastPara="1" wrap="square" lIns="91425" tIns="0" rIns="45700" bIns="0" anchor="b" anchorCtr="0"/>
          <a:lstStyle>
            <a:lvl1pPr marR="0" lvl="0" algn="r" rtl="0">
              <a:spcBef>
                <a:spcPts val="400"/>
              </a:spcBef>
              <a:spcAft>
                <a:spcPts val="0"/>
              </a:spcAft>
              <a:buClr>
                <a:schemeClr val="accent1"/>
              </a:buClr>
              <a:buSzPts val="1600"/>
              <a:buFont typeface="Noto Sans Symbols"/>
              <a:buNone/>
              <a:defRPr sz="2000" b="0" i="0" u="none" strike="noStrike" cap="none">
                <a:solidFill>
                  <a:schemeClr val="lt1"/>
                </a:solidFill>
                <a:latin typeface="Arial"/>
                <a:ea typeface="Arial"/>
                <a:cs typeface="Arial"/>
                <a:sym typeface="Arial"/>
              </a:defRPr>
            </a:lvl1pPr>
            <a:lvl2pPr marR="0" lvl="1" algn="ctr" rtl="0">
              <a:spcBef>
                <a:spcPts val="520"/>
              </a:spcBef>
              <a:spcAft>
                <a:spcPts val="0"/>
              </a:spcAft>
              <a:buClr>
                <a:schemeClr val="accent1"/>
              </a:buClr>
              <a:buSzPts val="2340"/>
              <a:buFont typeface="Noto Sans Symbols"/>
              <a:buNone/>
              <a:defRPr sz="2600" b="0" i="0" u="none" strike="noStrike" cap="none">
                <a:solidFill>
                  <a:schemeClr val="lt1"/>
                </a:solidFill>
                <a:latin typeface="Arial"/>
                <a:ea typeface="Arial"/>
                <a:cs typeface="Arial"/>
                <a:sym typeface="Arial"/>
              </a:defRPr>
            </a:lvl2pPr>
            <a:lvl3pPr marR="0" lvl="2" algn="ctr" rtl="0">
              <a:spcBef>
                <a:spcPts val="480"/>
              </a:spcBef>
              <a:spcAft>
                <a:spcPts val="0"/>
              </a:spcAft>
              <a:buClr>
                <a:schemeClr val="accent2"/>
              </a:buClr>
              <a:buSzPts val="2040"/>
              <a:buFont typeface="Arial"/>
              <a:buNone/>
              <a:defRPr sz="2400" b="0" i="0" u="none" strike="noStrike" cap="none">
                <a:solidFill>
                  <a:schemeClr val="lt1"/>
                </a:solidFill>
                <a:latin typeface="Arial"/>
                <a:ea typeface="Arial"/>
                <a:cs typeface="Arial"/>
                <a:sym typeface="Arial"/>
              </a:defRPr>
            </a:lvl3pPr>
            <a:lvl4pPr marR="0" lvl="3" algn="ctr" rtl="0">
              <a:spcBef>
                <a:spcPts val="400"/>
              </a:spcBef>
              <a:spcAft>
                <a:spcPts val="0"/>
              </a:spcAft>
              <a:buClr>
                <a:schemeClr val="accent3"/>
              </a:buClr>
              <a:buSzPts val="1800"/>
              <a:buFont typeface="Noto Sans Symbols"/>
              <a:buNone/>
              <a:defRPr sz="2000" b="0" i="0" u="none" strike="noStrike" cap="none">
                <a:solidFill>
                  <a:schemeClr val="lt1"/>
                </a:solidFill>
                <a:latin typeface="Arial"/>
                <a:ea typeface="Arial"/>
                <a:cs typeface="Arial"/>
                <a:sym typeface="Arial"/>
              </a:defRPr>
            </a:lvl4pPr>
            <a:lvl5pPr marR="0" lvl="4" algn="ctr" rtl="0">
              <a:spcBef>
                <a:spcPts val="400"/>
              </a:spcBef>
              <a:spcAft>
                <a:spcPts val="0"/>
              </a:spcAft>
              <a:buClr>
                <a:schemeClr val="accent4"/>
              </a:buClr>
              <a:buSzPts val="2000"/>
              <a:buFont typeface="Arial"/>
              <a:buNone/>
              <a:defRPr sz="2000" b="0" i="0" u="none" strike="noStrike" cap="none">
                <a:solidFill>
                  <a:schemeClr val="lt1"/>
                </a:solidFill>
                <a:latin typeface="Arial"/>
                <a:ea typeface="Arial"/>
                <a:cs typeface="Arial"/>
                <a:sym typeface="Arial"/>
              </a:defRPr>
            </a:lvl5pPr>
            <a:lvl6pPr marR="0" lvl="5" algn="ctr" rtl="0">
              <a:spcBef>
                <a:spcPts val="400"/>
              </a:spcBef>
              <a:spcAft>
                <a:spcPts val="0"/>
              </a:spcAft>
              <a:buClr>
                <a:schemeClr val="accent5"/>
              </a:buClr>
              <a:buSzPts val="2000"/>
              <a:buFont typeface="Arial"/>
              <a:buNone/>
              <a:defRPr sz="2000" b="0" i="0" u="none" strike="noStrike" cap="none">
                <a:solidFill>
                  <a:schemeClr val="lt1"/>
                </a:solidFill>
                <a:latin typeface="Arial"/>
                <a:ea typeface="Arial"/>
                <a:cs typeface="Arial"/>
                <a:sym typeface="Arial"/>
              </a:defRPr>
            </a:lvl6pPr>
            <a:lvl7pPr marR="0" lvl="6" algn="ctr" rtl="0">
              <a:spcBef>
                <a:spcPts val="360"/>
              </a:spcBef>
              <a:spcAft>
                <a:spcPts val="0"/>
              </a:spcAft>
              <a:buClr>
                <a:schemeClr val="accent6"/>
              </a:buClr>
              <a:buSzPts val="1800"/>
              <a:buFont typeface="Arial"/>
              <a:buNone/>
              <a:defRPr sz="1800" b="0" i="0" u="none" strike="noStrike" cap="none">
                <a:solidFill>
                  <a:schemeClr val="lt1"/>
                </a:solidFill>
                <a:latin typeface="Arial"/>
                <a:ea typeface="Arial"/>
                <a:cs typeface="Arial"/>
                <a:sym typeface="Arial"/>
              </a:defRPr>
            </a:lvl7pPr>
            <a:lvl8pPr marR="0" lvl="7" algn="ctr" rtl="0">
              <a:spcBef>
                <a:spcPts val="320"/>
              </a:spcBef>
              <a:spcAft>
                <a:spcPts val="0"/>
              </a:spcAft>
              <a:buClr>
                <a:schemeClr val="accent6"/>
              </a:buClr>
              <a:buSzPts val="1600"/>
              <a:buFont typeface="Arial"/>
              <a:buNone/>
              <a:defRPr sz="1600" b="0" i="0" u="none" strike="noStrike" cap="none">
                <a:solidFill>
                  <a:schemeClr val="lt1"/>
                </a:solidFill>
                <a:latin typeface="Arial"/>
                <a:ea typeface="Arial"/>
                <a:cs typeface="Arial"/>
                <a:sym typeface="Arial"/>
              </a:defRPr>
            </a:lvl8pPr>
            <a:lvl9pPr marR="0" lvl="8" algn="ctr" rtl="0">
              <a:spcBef>
                <a:spcPts val="320"/>
              </a:spcBef>
              <a:spcAft>
                <a:spcPts val="0"/>
              </a:spcAft>
              <a:buClr>
                <a:schemeClr val="accent6"/>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8" name="Google Shape;18;p2"/>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9" name="Google Shape;19;p2"/>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20" name="Google Shape;20;p2"/>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4"/>
        <p:cNvGrpSpPr/>
        <p:nvPr/>
      </p:nvGrpSpPr>
      <p:grpSpPr>
        <a:xfrm>
          <a:off x="0" y="0"/>
          <a:ext cx="0" cy="0"/>
          <a:chOff x="0" y="0"/>
          <a:chExt cx="0" cy="0"/>
        </a:xfrm>
      </p:grpSpPr>
      <p:sp>
        <p:nvSpPr>
          <p:cNvPr id="75" name="Google Shape;75;p11"/>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6" name="Google Shape;76;p11"/>
          <p:cNvSpPr txBox="1">
            <a:spLocks noGrp="1"/>
          </p:cNvSpPr>
          <p:nvPr>
            <p:ph type="body" idx="1"/>
          </p:nvPr>
        </p:nvSpPr>
        <p:spPr>
          <a:xfrm rot="5400000">
            <a:off x="1928018" y="129381"/>
            <a:ext cx="4525963" cy="7467600"/>
          </a:xfrm>
          <a:prstGeom prst="rect">
            <a:avLst/>
          </a:prstGeom>
          <a:noFill/>
          <a:ln>
            <a:noFill/>
          </a:ln>
        </p:spPr>
        <p:txBody>
          <a:bodyPr spcFirstLastPara="1" wrap="square" lIns="91425" tIns="45700" rIns="91425" bIns="45700" anchor="t" anchorCtr="0"/>
          <a:lstStyle>
            <a:lvl1pPr marL="457200" marR="0" lvl="0" indent="-381000" algn="l" rtl="0">
              <a:spcBef>
                <a:spcPts val="600"/>
              </a:spcBef>
              <a:spcAft>
                <a:spcPts val="0"/>
              </a:spcAft>
              <a:buClr>
                <a:schemeClr val="accent1"/>
              </a:buClr>
              <a:buSzPts val="2400"/>
              <a:buFont typeface="Noto Sans Symbols"/>
              <a:buChar char="⦿"/>
              <a:defRPr sz="3000" b="0" i="0" u="none" strike="noStrike" cap="none">
                <a:solidFill>
                  <a:schemeClr val="lt1"/>
                </a:solidFill>
                <a:latin typeface="Arial"/>
                <a:ea typeface="Arial"/>
                <a:cs typeface="Arial"/>
                <a:sym typeface="Arial"/>
              </a:defRPr>
            </a:lvl1pPr>
            <a:lvl2pPr marL="914400" marR="0" lvl="1" indent="-377190" algn="l" rtl="0">
              <a:spcBef>
                <a:spcPts val="520"/>
              </a:spcBef>
              <a:spcAft>
                <a:spcPts val="0"/>
              </a:spcAft>
              <a:buClr>
                <a:schemeClr val="accent1"/>
              </a:buClr>
              <a:buSzPts val="2340"/>
              <a:buFont typeface="Noto Sans Symbols"/>
              <a:buChar char="●"/>
              <a:defRPr sz="2600" b="0" i="0" u="none" strike="noStrike" cap="none">
                <a:solidFill>
                  <a:schemeClr val="lt1"/>
                </a:solidFill>
                <a:latin typeface="Arial"/>
                <a:ea typeface="Arial"/>
                <a:cs typeface="Arial"/>
                <a:sym typeface="Arial"/>
              </a:defRPr>
            </a:lvl2pPr>
            <a:lvl3pPr marL="1371600" marR="0" lvl="2" indent="-358139" algn="l" rtl="0">
              <a:spcBef>
                <a:spcPts val="480"/>
              </a:spcBef>
              <a:spcAft>
                <a:spcPts val="0"/>
              </a:spcAft>
              <a:buClr>
                <a:schemeClr val="accent2"/>
              </a:buClr>
              <a:buSzPts val="2040"/>
              <a:buFont typeface="Arial"/>
              <a:buChar char="○"/>
              <a:defRPr sz="2400" b="0" i="0" u="none" strike="noStrike" cap="none">
                <a:solidFill>
                  <a:schemeClr val="lt1"/>
                </a:solidFill>
                <a:latin typeface="Arial"/>
                <a:ea typeface="Arial"/>
                <a:cs typeface="Arial"/>
                <a:sym typeface="Arial"/>
              </a:defRPr>
            </a:lvl3pPr>
            <a:lvl4pPr marL="1828800" marR="0" lvl="3" indent="-342900"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77" name="Google Shape;77;p11"/>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78" name="Google Shape;78;p11"/>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79" name="Google Shape;79;p11"/>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80"/>
        <p:cNvGrpSpPr/>
        <p:nvPr/>
      </p:nvGrpSpPr>
      <p:grpSpPr>
        <a:xfrm>
          <a:off x="0" y="0"/>
          <a:ext cx="0" cy="0"/>
          <a:chOff x="0" y="0"/>
          <a:chExt cx="0" cy="0"/>
        </a:xfrm>
      </p:grpSpPr>
      <p:sp>
        <p:nvSpPr>
          <p:cNvPr id="81" name="Google Shape;81;p12"/>
          <p:cNvSpPr txBox="1">
            <a:spLocks noGrp="1"/>
          </p:cNvSpPr>
          <p:nvPr>
            <p:ph type="title"/>
          </p:nvPr>
        </p:nvSpPr>
        <p:spPr>
          <a:xfrm rot="5400000">
            <a:off x="4732337" y="2171700"/>
            <a:ext cx="5851525" cy="20574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2" name="Google Shape;82;p12"/>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lstStyle>
            <a:lvl1pPr marL="457200" marR="0" lvl="0" indent="-381000" algn="l" rtl="0">
              <a:spcBef>
                <a:spcPts val="600"/>
              </a:spcBef>
              <a:spcAft>
                <a:spcPts val="0"/>
              </a:spcAft>
              <a:buClr>
                <a:schemeClr val="accent1"/>
              </a:buClr>
              <a:buSzPts val="2400"/>
              <a:buFont typeface="Noto Sans Symbols"/>
              <a:buChar char="⦿"/>
              <a:defRPr sz="3000" b="0" i="0" u="none" strike="noStrike" cap="none">
                <a:solidFill>
                  <a:schemeClr val="lt1"/>
                </a:solidFill>
                <a:latin typeface="Arial"/>
                <a:ea typeface="Arial"/>
                <a:cs typeface="Arial"/>
                <a:sym typeface="Arial"/>
              </a:defRPr>
            </a:lvl1pPr>
            <a:lvl2pPr marL="914400" marR="0" lvl="1" indent="-377190" algn="l" rtl="0">
              <a:spcBef>
                <a:spcPts val="520"/>
              </a:spcBef>
              <a:spcAft>
                <a:spcPts val="0"/>
              </a:spcAft>
              <a:buClr>
                <a:schemeClr val="accent1"/>
              </a:buClr>
              <a:buSzPts val="2340"/>
              <a:buFont typeface="Noto Sans Symbols"/>
              <a:buChar char="●"/>
              <a:defRPr sz="2600" b="0" i="0" u="none" strike="noStrike" cap="none">
                <a:solidFill>
                  <a:schemeClr val="lt1"/>
                </a:solidFill>
                <a:latin typeface="Arial"/>
                <a:ea typeface="Arial"/>
                <a:cs typeface="Arial"/>
                <a:sym typeface="Arial"/>
              </a:defRPr>
            </a:lvl2pPr>
            <a:lvl3pPr marL="1371600" marR="0" lvl="2" indent="-358139" algn="l" rtl="0">
              <a:spcBef>
                <a:spcPts val="480"/>
              </a:spcBef>
              <a:spcAft>
                <a:spcPts val="0"/>
              </a:spcAft>
              <a:buClr>
                <a:schemeClr val="accent2"/>
              </a:buClr>
              <a:buSzPts val="2040"/>
              <a:buFont typeface="Arial"/>
              <a:buChar char="○"/>
              <a:defRPr sz="2400" b="0" i="0" u="none" strike="noStrike" cap="none">
                <a:solidFill>
                  <a:schemeClr val="lt1"/>
                </a:solidFill>
                <a:latin typeface="Arial"/>
                <a:ea typeface="Arial"/>
                <a:cs typeface="Arial"/>
                <a:sym typeface="Arial"/>
              </a:defRPr>
            </a:lvl3pPr>
            <a:lvl4pPr marL="1828800" marR="0" lvl="3" indent="-342900"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83" name="Google Shape;83;p12"/>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84" name="Google Shape;84;p12"/>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85" name="Google Shape;85;p12"/>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3"/>
          <p:cNvSpPr txBox="1">
            <a:spLocks noGrp="1"/>
          </p:cNvSpPr>
          <p:nvPr>
            <p:ph type="body" idx="1"/>
          </p:nvPr>
        </p:nvSpPr>
        <p:spPr>
          <a:xfrm>
            <a:off x="457200" y="1600200"/>
            <a:ext cx="7467600" cy="4525963"/>
          </a:xfrm>
          <a:prstGeom prst="rect">
            <a:avLst/>
          </a:prstGeom>
          <a:noFill/>
          <a:ln>
            <a:noFill/>
          </a:ln>
        </p:spPr>
        <p:txBody>
          <a:bodyPr spcFirstLastPara="1" wrap="square" lIns="91425" tIns="45700" rIns="91425" bIns="45700" anchor="t" anchorCtr="0"/>
          <a:lstStyle>
            <a:lvl1pPr marL="457200" marR="0" lvl="0" indent="-381000" algn="l" rtl="0">
              <a:spcBef>
                <a:spcPts val="600"/>
              </a:spcBef>
              <a:spcAft>
                <a:spcPts val="0"/>
              </a:spcAft>
              <a:buClr>
                <a:schemeClr val="accent1"/>
              </a:buClr>
              <a:buSzPts val="2400"/>
              <a:buFont typeface="Noto Sans Symbols"/>
              <a:buChar char="⦿"/>
              <a:defRPr sz="3000" b="0" i="0" u="none" strike="noStrike" cap="none">
                <a:solidFill>
                  <a:schemeClr val="lt1"/>
                </a:solidFill>
                <a:latin typeface="Arial"/>
                <a:ea typeface="Arial"/>
                <a:cs typeface="Arial"/>
                <a:sym typeface="Arial"/>
              </a:defRPr>
            </a:lvl1pPr>
            <a:lvl2pPr marL="914400" marR="0" lvl="1" indent="-377190" algn="l" rtl="0">
              <a:spcBef>
                <a:spcPts val="520"/>
              </a:spcBef>
              <a:spcAft>
                <a:spcPts val="0"/>
              </a:spcAft>
              <a:buClr>
                <a:schemeClr val="accent1"/>
              </a:buClr>
              <a:buSzPts val="2340"/>
              <a:buFont typeface="Noto Sans Symbols"/>
              <a:buChar char="●"/>
              <a:defRPr sz="2600" b="0" i="0" u="none" strike="noStrike" cap="none">
                <a:solidFill>
                  <a:schemeClr val="lt1"/>
                </a:solidFill>
                <a:latin typeface="Arial"/>
                <a:ea typeface="Arial"/>
                <a:cs typeface="Arial"/>
                <a:sym typeface="Arial"/>
              </a:defRPr>
            </a:lvl2pPr>
            <a:lvl3pPr marL="1371600" marR="0" lvl="2" indent="-358139" algn="l" rtl="0">
              <a:spcBef>
                <a:spcPts val="480"/>
              </a:spcBef>
              <a:spcAft>
                <a:spcPts val="0"/>
              </a:spcAft>
              <a:buClr>
                <a:schemeClr val="accent2"/>
              </a:buClr>
              <a:buSzPts val="2040"/>
              <a:buFont typeface="Arial"/>
              <a:buChar char="○"/>
              <a:defRPr sz="2400" b="0" i="0" u="none" strike="noStrike" cap="none">
                <a:solidFill>
                  <a:schemeClr val="lt1"/>
                </a:solidFill>
                <a:latin typeface="Arial"/>
                <a:ea typeface="Arial"/>
                <a:cs typeface="Arial"/>
                <a:sym typeface="Arial"/>
              </a:defRPr>
            </a:lvl3pPr>
            <a:lvl4pPr marL="1828800" marR="0" lvl="3" indent="-342900"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24" name="Google Shape;24;p3"/>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25" name="Google Shape;25;p3"/>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26" name="Google Shape;26;p3"/>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Заголовок раздела" type="secHead">
  <p:cSld name="SECTION_HEADER">
    <p:bg>
      <p:bgPr>
        <a:gradFill>
          <a:gsLst>
            <a:gs pos="0">
              <a:srgbClr val="262626"/>
            </a:gs>
            <a:gs pos="30000">
              <a:srgbClr val="2E2E2E"/>
            </a:gs>
            <a:gs pos="100000">
              <a:srgbClr val="7C7C7C"/>
            </a:gs>
          </a:gsLst>
          <a:lin ang="13000000" scaled="0"/>
        </a:gradFill>
        <a:effectLst/>
      </p:bgPr>
    </p:bg>
    <p:spTree>
      <p:nvGrpSpPr>
        <p:cNvPr id="1" name="Shape 27"/>
        <p:cNvGrpSpPr/>
        <p:nvPr/>
      </p:nvGrpSpPr>
      <p:grpSpPr>
        <a:xfrm>
          <a:off x="0" y="0"/>
          <a:ext cx="0" cy="0"/>
          <a:chOff x="0" y="0"/>
          <a:chExt cx="0" cy="0"/>
        </a:xfrm>
      </p:grpSpPr>
      <p:sp>
        <p:nvSpPr>
          <p:cNvPr id="28" name="Google Shape;28;p4"/>
          <p:cNvSpPr/>
          <p:nvPr/>
        </p:nvSpPr>
        <p:spPr>
          <a:xfrm>
            <a:off x="0" y="4752126"/>
            <a:ext cx="9144000" cy="2112962"/>
          </a:xfrm>
          <a:custGeom>
            <a:avLst/>
            <a:gdLst/>
            <a:ahLst/>
            <a:cxnLst/>
            <a:rect l="0" t="0" r="0" b="0"/>
            <a:pathLst>
              <a:path w="5760" h="1331" extrusionOk="0">
                <a:moveTo>
                  <a:pt x="0" y="1066"/>
                </a:moveTo>
                <a:lnTo>
                  <a:pt x="0" y="1331"/>
                </a:lnTo>
                <a:lnTo>
                  <a:pt x="5760" y="1331"/>
                </a:lnTo>
                <a:lnTo>
                  <a:pt x="5760" y="0"/>
                </a:lnTo>
                <a:cubicBezTo>
                  <a:pt x="3220" y="1206"/>
                  <a:pt x="2250" y="1146"/>
                  <a:pt x="0" y="1066"/>
                </a:cubicBezTo>
                <a:close/>
              </a:path>
            </a:pathLst>
          </a:custGeom>
          <a:solidFill>
            <a:srgbClr val="7B7B7B">
              <a:alpha val="44705"/>
            </a:srgbClr>
          </a:solidFill>
          <a:ln>
            <a:noFill/>
          </a:ln>
          <a:effectLst>
            <a:outerShdw blurRad="50800" dist="44450" dir="16200000" algn="ctr" rotWithShape="0">
              <a:srgbClr val="000000">
                <a:alpha val="34901"/>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29" name="Google Shape;29;p4"/>
          <p:cNvSpPr/>
          <p:nvPr/>
        </p:nvSpPr>
        <p:spPr>
          <a:xfrm>
            <a:off x="6105525" y="0"/>
            <a:ext cx="3038475" cy="6858000"/>
          </a:xfrm>
          <a:custGeom>
            <a:avLst/>
            <a:gdLst/>
            <a:ahLst/>
            <a:cxnLst/>
            <a:rect l="0" t="0" r="0" b="0"/>
            <a:pathLst>
              <a:path w="1914" h="4329" extrusionOk="0">
                <a:moveTo>
                  <a:pt x="1914" y="9"/>
                </a:moveTo>
                <a:lnTo>
                  <a:pt x="1914" y="4329"/>
                </a:lnTo>
                <a:lnTo>
                  <a:pt x="204" y="4327"/>
                </a:lnTo>
                <a:cubicBezTo>
                  <a:pt x="1288" y="3574"/>
                  <a:pt x="1608" y="1590"/>
                  <a:pt x="0" y="0"/>
                </a:cubicBezTo>
                <a:lnTo>
                  <a:pt x="1914" y="9"/>
                </a:lnTo>
                <a:close/>
              </a:path>
            </a:pathLst>
          </a:custGeom>
          <a:solidFill>
            <a:srgbClr val="5A5A5A">
              <a:alpha val="40000"/>
            </a:srgbClr>
          </a:solidFill>
          <a:ln>
            <a:noFill/>
          </a:ln>
          <a:effectLst>
            <a:outerShdw blurRad="50800" dist="50800" dir="10800000" algn="ctr" rotWithShape="0">
              <a:srgbClr val="000000">
                <a:alpha val="44705"/>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30" name="Google Shape;30;p4"/>
          <p:cNvSpPr txBox="1">
            <a:spLocks noGrp="1"/>
          </p:cNvSpPr>
          <p:nvPr>
            <p:ph type="title"/>
          </p:nvPr>
        </p:nvSpPr>
        <p:spPr>
          <a:xfrm>
            <a:off x="685800" y="3583837"/>
            <a:ext cx="6629400" cy="1826363"/>
          </a:xfrm>
          <a:prstGeom prst="rect">
            <a:avLst/>
          </a:prstGeom>
          <a:noFill/>
          <a:ln>
            <a:noFill/>
          </a:ln>
        </p:spPr>
        <p:txBody>
          <a:bodyPr spcFirstLastPara="1" wrap="square" lIns="45700" tIns="0" rIns="45700" bIns="0" anchor="t" anchorCtr="0"/>
          <a:lstStyle>
            <a:lvl1pPr marR="0" lvl="0" algn="l" rtl="0">
              <a:spcBef>
                <a:spcPts val="0"/>
              </a:spcBef>
              <a:spcAft>
                <a:spcPts val="0"/>
              </a:spcAft>
              <a:buClr>
                <a:srgbClr val="9FD4E6"/>
              </a:buClr>
              <a:buSzPts val="4200"/>
              <a:buFont typeface="Source Sans Pro"/>
              <a:buNone/>
              <a:defRPr sz="4200" b="1" i="0" u="none" strike="noStrike" cap="none">
                <a:solidFill>
                  <a:srgbClr val="9FD4E6"/>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 name="Google Shape;31;p4"/>
          <p:cNvSpPr txBox="1">
            <a:spLocks noGrp="1"/>
          </p:cNvSpPr>
          <p:nvPr>
            <p:ph type="body" idx="1"/>
          </p:nvPr>
        </p:nvSpPr>
        <p:spPr>
          <a:xfrm>
            <a:off x="685800" y="2485800"/>
            <a:ext cx="6629400" cy="1066688"/>
          </a:xfrm>
          <a:prstGeom prst="rect">
            <a:avLst/>
          </a:prstGeom>
          <a:noFill/>
          <a:ln>
            <a:noFill/>
          </a:ln>
        </p:spPr>
        <p:txBody>
          <a:bodyPr spcFirstLastPara="1" wrap="square" lIns="45700" tIns="0" rIns="45700" bIns="0" anchor="b" anchorCtr="0"/>
          <a:lstStyle>
            <a:lvl1pPr marL="457200" marR="0" lvl="0" indent="-228600" algn="l" rtl="0">
              <a:spcBef>
                <a:spcPts val="400"/>
              </a:spcBef>
              <a:spcAft>
                <a:spcPts val="0"/>
              </a:spcAft>
              <a:buClr>
                <a:schemeClr val="accent1"/>
              </a:buClr>
              <a:buSzPts val="1600"/>
              <a:buFont typeface="Noto Sans Symbols"/>
              <a:buNone/>
              <a:defRPr sz="2000" b="0" i="0" u="none" strike="noStrike" cap="none">
                <a:solidFill>
                  <a:schemeClr val="lt1"/>
                </a:solidFill>
                <a:latin typeface="Arial"/>
                <a:ea typeface="Arial"/>
                <a:cs typeface="Arial"/>
                <a:sym typeface="Arial"/>
              </a:defRPr>
            </a:lvl1pPr>
            <a:lvl2pPr marL="914400" marR="0" lvl="1" indent="-228600" algn="l" rtl="0">
              <a:spcBef>
                <a:spcPts val="360"/>
              </a:spcBef>
              <a:spcAft>
                <a:spcPts val="0"/>
              </a:spcAft>
              <a:buClr>
                <a:schemeClr val="accent1"/>
              </a:buClr>
              <a:buSzPts val="1620"/>
              <a:buFont typeface="Noto Sans Symbols"/>
              <a:buNone/>
              <a:defRPr sz="1800" b="0" i="0" u="none" strike="noStrike" cap="none">
                <a:solidFill>
                  <a:schemeClr val="lt1"/>
                </a:solidFill>
                <a:latin typeface="Arial"/>
                <a:ea typeface="Arial"/>
                <a:cs typeface="Arial"/>
                <a:sym typeface="Arial"/>
              </a:defRPr>
            </a:lvl2pPr>
            <a:lvl3pPr marL="1371600" marR="0" lvl="2" indent="-228600" algn="l" rtl="0">
              <a:spcBef>
                <a:spcPts val="320"/>
              </a:spcBef>
              <a:spcAft>
                <a:spcPts val="0"/>
              </a:spcAft>
              <a:buClr>
                <a:schemeClr val="accent2"/>
              </a:buClr>
              <a:buSzPts val="1360"/>
              <a:buFont typeface="Arial"/>
              <a:buNone/>
              <a:defRPr sz="1600" b="0" i="0" u="none" strike="noStrike" cap="none">
                <a:solidFill>
                  <a:schemeClr val="lt1"/>
                </a:solidFill>
                <a:latin typeface="Arial"/>
                <a:ea typeface="Arial"/>
                <a:cs typeface="Arial"/>
                <a:sym typeface="Arial"/>
              </a:defRPr>
            </a:lvl3pPr>
            <a:lvl4pPr marL="1828800" marR="0" lvl="3" indent="-228600" algn="l" rtl="0">
              <a:spcBef>
                <a:spcPts val="280"/>
              </a:spcBef>
              <a:spcAft>
                <a:spcPts val="0"/>
              </a:spcAft>
              <a:buClr>
                <a:schemeClr val="accent3"/>
              </a:buClr>
              <a:buSzPts val="1260"/>
              <a:buFont typeface="Noto Sans Symbols"/>
              <a:buNone/>
              <a:defRPr sz="1400" b="0" i="0" u="none" strike="noStrike" cap="none">
                <a:solidFill>
                  <a:schemeClr val="lt1"/>
                </a:solidFill>
                <a:latin typeface="Arial"/>
                <a:ea typeface="Arial"/>
                <a:cs typeface="Arial"/>
                <a:sym typeface="Arial"/>
              </a:defRPr>
            </a:lvl4pPr>
            <a:lvl5pPr marL="2286000" marR="0" lvl="4" indent="-228600" algn="l" rtl="0">
              <a:spcBef>
                <a:spcPts val="280"/>
              </a:spcBef>
              <a:spcAft>
                <a:spcPts val="0"/>
              </a:spcAft>
              <a:buClr>
                <a:schemeClr val="accent4"/>
              </a:buClr>
              <a:buSzPts val="1400"/>
              <a:buFont typeface="Arial"/>
              <a:buNone/>
              <a:defRPr sz="14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32" name="Google Shape;32;p4"/>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33" name="Google Shape;33;p4"/>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34" name="Google Shape;34;p4"/>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5"/>
        <p:cNvGrpSpPr/>
        <p:nvPr/>
      </p:nvGrpSpPr>
      <p:grpSpPr>
        <a:xfrm>
          <a:off x="0" y="0"/>
          <a:ext cx="0" cy="0"/>
          <a:chOff x="0" y="0"/>
          <a:chExt cx="0" cy="0"/>
        </a:xfrm>
      </p:grpSpPr>
      <p:sp>
        <p:nvSpPr>
          <p:cNvPr id="36" name="Google Shape;36;p5"/>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 name="Google Shape;37;p5"/>
          <p:cNvSpPr txBox="1">
            <a:spLocks noGrp="1"/>
          </p:cNvSpPr>
          <p:nvPr>
            <p:ph type="body" idx="1"/>
          </p:nvPr>
        </p:nvSpPr>
        <p:spPr>
          <a:xfrm>
            <a:off x="457200" y="1600200"/>
            <a:ext cx="3657600" cy="4525963"/>
          </a:xfrm>
          <a:prstGeom prst="rect">
            <a:avLst/>
          </a:prstGeom>
          <a:noFill/>
          <a:ln>
            <a:noFill/>
          </a:ln>
        </p:spPr>
        <p:txBody>
          <a:bodyPr spcFirstLastPara="1" wrap="square" lIns="91425" tIns="45700" rIns="91425" bIns="45700" anchor="t" anchorCtr="0"/>
          <a:lstStyle>
            <a:lvl1pPr marL="457200" marR="0" lvl="0" indent="-360680" algn="l" rtl="0">
              <a:spcBef>
                <a:spcPts val="520"/>
              </a:spcBef>
              <a:spcAft>
                <a:spcPts val="0"/>
              </a:spcAft>
              <a:buClr>
                <a:schemeClr val="accent1"/>
              </a:buClr>
              <a:buSzPts val="2080"/>
              <a:buFont typeface="Noto Sans Symbols"/>
              <a:buChar char="⦿"/>
              <a:defRPr sz="2600" b="0" i="0" u="none" strike="noStrike" cap="none">
                <a:solidFill>
                  <a:schemeClr val="lt1"/>
                </a:solidFill>
                <a:latin typeface="Arial"/>
                <a:ea typeface="Arial"/>
                <a:cs typeface="Arial"/>
                <a:sym typeface="Arial"/>
              </a:defRPr>
            </a:lvl1pPr>
            <a:lvl2pPr marL="914400" marR="0" lvl="1" indent="-354330" algn="l" rtl="0">
              <a:spcBef>
                <a:spcPts val="440"/>
              </a:spcBef>
              <a:spcAft>
                <a:spcPts val="0"/>
              </a:spcAft>
              <a:buClr>
                <a:schemeClr val="accent1"/>
              </a:buClr>
              <a:buSzPts val="1980"/>
              <a:buFont typeface="Noto Sans Symbols"/>
              <a:buChar char="●"/>
              <a:defRPr sz="2200" b="0" i="0" u="none" strike="noStrike" cap="none">
                <a:solidFill>
                  <a:schemeClr val="lt1"/>
                </a:solidFill>
                <a:latin typeface="Arial"/>
                <a:ea typeface="Arial"/>
                <a:cs typeface="Arial"/>
                <a:sym typeface="Arial"/>
              </a:defRPr>
            </a:lvl2pPr>
            <a:lvl3pPr marL="1371600" marR="0" lvl="2" indent="-336550" algn="l" rtl="0">
              <a:spcBef>
                <a:spcPts val="400"/>
              </a:spcBef>
              <a:spcAft>
                <a:spcPts val="0"/>
              </a:spcAft>
              <a:buClr>
                <a:schemeClr val="accent2"/>
              </a:buClr>
              <a:buSzPts val="1700"/>
              <a:buFont typeface="Arial"/>
              <a:buChar char="○"/>
              <a:defRPr sz="2000" b="0" i="0" u="none" strike="noStrike" cap="none">
                <a:solidFill>
                  <a:schemeClr val="lt1"/>
                </a:solidFill>
                <a:latin typeface="Arial"/>
                <a:ea typeface="Arial"/>
                <a:cs typeface="Arial"/>
                <a:sym typeface="Arial"/>
              </a:defRPr>
            </a:lvl3pPr>
            <a:lvl4pPr marL="1828800" marR="0" lvl="3" indent="-331469" algn="l" rtl="0">
              <a:spcBef>
                <a:spcPts val="360"/>
              </a:spcBef>
              <a:spcAft>
                <a:spcPts val="0"/>
              </a:spcAft>
              <a:buClr>
                <a:schemeClr val="accent3"/>
              </a:buClr>
              <a:buSzPts val="1620"/>
              <a:buFont typeface="Noto Sans Symbols"/>
              <a:buChar char="●"/>
              <a:defRPr sz="1800" b="0" i="0" u="none" strike="noStrike" cap="none">
                <a:solidFill>
                  <a:schemeClr val="lt1"/>
                </a:solidFill>
                <a:latin typeface="Arial"/>
                <a:ea typeface="Arial"/>
                <a:cs typeface="Arial"/>
                <a:sym typeface="Arial"/>
              </a:defRPr>
            </a:lvl4pPr>
            <a:lvl5pPr marL="2286000" marR="0" lvl="4" indent="-342900" algn="l" rtl="0">
              <a:spcBef>
                <a:spcPts val="360"/>
              </a:spcBef>
              <a:spcAft>
                <a:spcPts val="0"/>
              </a:spcAft>
              <a:buClr>
                <a:schemeClr val="accent4"/>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38" name="Google Shape;38;p5"/>
          <p:cNvSpPr txBox="1">
            <a:spLocks noGrp="1"/>
          </p:cNvSpPr>
          <p:nvPr>
            <p:ph type="body" idx="2"/>
          </p:nvPr>
        </p:nvSpPr>
        <p:spPr>
          <a:xfrm>
            <a:off x="4267200" y="1600200"/>
            <a:ext cx="3657600" cy="4525963"/>
          </a:xfrm>
          <a:prstGeom prst="rect">
            <a:avLst/>
          </a:prstGeom>
          <a:noFill/>
          <a:ln>
            <a:noFill/>
          </a:ln>
        </p:spPr>
        <p:txBody>
          <a:bodyPr spcFirstLastPara="1" wrap="square" lIns="91425" tIns="45700" rIns="91425" bIns="45700" anchor="t" anchorCtr="0"/>
          <a:lstStyle>
            <a:lvl1pPr marL="457200" marR="0" lvl="0" indent="-360680" algn="l" rtl="0">
              <a:spcBef>
                <a:spcPts val="520"/>
              </a:spcBef>
              <a:spcAft>
                <a:spcPts val="0"/>
              </a:spcAft>
              <a:buClr>
                <a:schemeClr val="accent1"/>
              </a:buClr>
              <a:buSzPts val="2080"/>
              <a:buFont typeface="Noto Sans Symbols"/>
              <a:buChar char="⦿"/>
              <a:defRPr sz="2600" b="0" i="0" u="none" strike="noStrike" cap="none">
                <a:solidFill>
                  <a:schemeClr val="lt1"/>
                </a:solidFill>
                <a:latin typeface="Arial"/>
                <a:ea typeface="Arial"/>
                <a:cs typeface="Arial"/>
                <a:sym typeface="Arial"/>
              </a:defRPr>
            </a:lvl1pPr>
            <a:lvl2pPr marL="914400" marR="0" lvl="1" indent="-354330" algn="l" rtl="0">
              <a:spcBef>
                <a:spcPts val="440"/>
              </a:spcBef>
              <a:spcAft>
                <a:spcPts val="0"/>
              </a:spcAft>
              <a:buClr>
                <a:schemeClr val="accent1"/>
              </a:buClr>
              <a:buSzPts val="1980"/>
              <a:buFont typeface="Noto Sans Symbols"/>
              <a:buChar char="●"/>
              <a:defRPr sz="2200" b="0" i="0" u="none" strike="noStrike" cap="none">
                <a:solidFill>
                  <a:schemeClr val="lt1"/>
                </a:solidFill>
                <a:latin typeface="Arial"/>
                <a:ea typeface="Arial"/>
                <a:cs typeface="Arial"/>
                <a:sym typeface="Arial"/>
              </a:defRPr>
            </a:lvl2pPr>
            <a:lvl3pPr marL="1371600" marR="0" lvl="2" indent="-336550" algn="l" rtl="0">
              <a:spcBef>
                <a:spcPts val="400"/>
              </a:spcBef>
              <a:spcAft>
                <a:spcPts val="0"/>
              </a:spcAft>
              <a:buClr>
                <a:schemeClr val="accent2"/>
              </a:buClr>
              <a:buSzPts val="1700"/>
              <a:buFont typeface="Arial"/>
              <a:buChar char="○"/>
              <a:defRPr sz="2000" b="0" i="0" u="none" strike="noStrike" cap="none">
                <a:solidFill>
                  <a:schemeClr val="lt1"/>
                </a:solidFill>
                <a:latin typeface="Arial"/>
                <a:ea typeface="Arial"/>
                <a:cs typeface="Arial"/>
                <a:sym typeface="Arial"/>
              </a:defRPr>
            </a:lvl3pPr>
            <a:lvl4pPr marL="1828800" marR="0" lvl="3" indent="-331469" algn="l" rtl="0">
              <a:spcBef>
                <a:spcPts val="360"/>
              </a:spcBef>
              <a:spcAft>
                <a:spcPts val="0"/>
              </a:spcAft>
              <a:buClr>
                <a:schemeClr val="accent3"/>
              </a:buClr>
              <a:buSzPts val="1620"/>
              <a:buFont typeface="Noto Sans Symbols"/>
              <a:buChar char="●"/>
              <a:defRPr sz="1800" b="0" i="0" u="none" strike="noStrike" cap="none">
                <a:solidFill>
                  <a:schemeClr val="lt1"/>
                </a:solidFill>
                <a:latin typeface="Arial"/>
                <a:ea typeface="Arial"/>
                <a:cs typeface="Arial"/>
                <a:sym typeface="Arial"/>
              </a:defRPr>
            </a:lvl4pPr>
            <a:lvl5pPr marL="2286000" marR="0" lvl="4" indent="-342900" algn="l" rtl="0">
              <a:spcBef>
                <a:spcPts val="360"/>
              </a:spcBef>
              <a:spcAft>
                <a:spcPts val="0"/>
              </a:spcAft>
              <a:buClr>
                <a:schemeClr val="accent4"/>
              </a:buClr>
              <a:buSzPts val="1800"/>
              <a:buFont typeface="Arial"/>
              <a:buChar char="-"/>
              <a:defRPr sz="18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39" name="Google Shape;39;p5"/>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40" name="Google Shape;40;p5"/>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41" name="Google Shape;41;p5"/>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Сравнение" type="twoTxTwoObj">
  <p:cSld name="TWO_OBJECTS_WITH_TEXT">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457200" y="273050"/>
            <a:ext cx="8229600"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4" name="Google Shape;44;p6"/>
          <p:cNvSpPr txBox="1">
            <a:spLocks noGrp="1"/>
          </p:cNvSpPr>
          <p:nvPr>
            <p:ph type="body" idx="1"/>
          </p:nvPr>
        </p:nvSpPr>
        <p:spPr>
          <a:xfrm>
            <a:off x="457200" y="5486400"/>
            <a:ext cx="4040188" cy="838200"/>
          </a:xfrm>
          <a:prstGeom prst="rect">
            <a:avLst/>
          </a:prstGeom>
          <a:noFill/>
          <a:ln>
            <a:noFill/>
          </a:ln>
        </p:spPr>
        <p:txBody>
          <a:bodyPr spcFirstLastPara="1" wrap="square" lIns="91425" tIns="45700" rIns="91425" bIns="45700" anchor="t" anchorCtr="0"/>
          <a:lstStyle>
            <a:lvl1pPr marL="457200" marR="0" lvl="0" indent="-228600" algn="l" rtl="0">
              <a:spcBef>
                <a:spcPts val="480"/>
              </a:spcBef>
              <a:spcAft>
                <a:spcPts val="0"/>
              </a:spcAft>
              <a:buClr>
                <a:schemeClr val="accent1"/>
              </a:buClr>
              <a:buSzPts val="1920"/>
              <a:buFont typeface="Noto Sans Symbols"/>
              <a:buNone/>
              <a:defRPr sz="2400" b="1" i="0" u="none" strike="noStrike" cap="none">
                <a:solidFill>
                  <a:schemeClr val="accent1"/>
                </a:solidFill>
                <a:latin typeface="Arial"/>
                <a:ea typeface="Arial"/>
                <a:cs typeface="Arial"/>
                <a:sym typeface="Arial"/>
              </a:defRPr>
            </a:lvl1pPr>
            <a:lvl2pPr marL="914400" marR="0" lvl="1" indent="-228600" algn="l" rtl="0">
              <a:spcBef>
                <a:spcPts val="400"/>
              </a:spcBef>
              <a:spcAft>
                <a:spcPts val="0"/>
              </a:spcAft>
              <a:buClr>
                <a:schemeClr val="accent1"/>
              </a:buClr>
              <a:buSzPts val="1800"/>
              <a:buFont typeface="Noto Sans Symbols"/>
              <a:buNone/>
              <a:defRPr sz="2000" b="1" i="0" u="none" strike="noStrike" cap="none">
                <a:solidFill>
                  <a:schemeClr val="lt1"/>
                </a:solidFill>
                <a:latin typeface="Arial"/>
                <a:ea typeface="Arial"/>
                <a:cs typeface="Arial"/>
                <a:sym typeface="Arial"/>
              </a:defRPr>
            </a:lvl2pPr>
            <a:lvl3pPr marL="1371600" marR="0" lvl="2" indent="-228600" algn="l" rtl="0">
              <a:spcBef>
                <a:spcPts val="360"/>
              </a:spcBef>
              <a:spcAft>
                <a:spcPts val="0"/>
              </a:spcAft>
              <a:buClr>
                <a:schemeClr val="accent2"/>
              </a:buClr>
              <a:buSzPts val="1530"/>
              <a:buFont typeface="Arial"/>
              <a:buNone/>
              <a:defRPr sz="1800" b="1" i="0" u="none" strike="noStrike" cap="none">
                <a:solidFill>
                  <a:schemeClr val="lt1"/>
                </a:solidFill>
                <a:latin typeface="Arial"/>
                <a:ea typeface="Arial"/>
                <a:cs typeface="Arial"/>
                <a:sym typeface="Arial"/>
              </a:defRPr>
            </a:lvl3pPr>
            <a:lvl4pPr marL="1828800" marR="0" lvl="3" indent="-228600" algn="l" rtl="0">
              <a:spcBef>
                <a:spcPts val="320"/>
              </a:spcBef>
              <a:spcAft>
                <a:spcPts val="0"/>
              </a:spcAft>
              <a:buClr>
                <a:schemeClr val="accent3"/>
              </a:buClr>
              <a:buSzPts val="1440"/>
              <a:buFont typeface="Noto Sans Symbols"/>
              <a:buNone/>
              <a:defRPr sz="1600" b="1" i="0" u="none" strike="noStrike" cap="none">
                <a:solidFill>
                  <a:schemeClr val="lt1"/>
                </a:solidFill>
                <a:latin typeface="Arial"/>
                <a:ea typeface="Arial"/>
                <a:cs typeface="Arial"/>
                <a:sym typeface="Arial"/>
              </a:defRPr>
            </a:lvl4pPr>
            <a:lvl5pPr marL="2286000" marR="0" lvl="4" indent="-228600" algn="l" rtl="0">
              <a:spcBef>
                <a:spcPts val="320"/>
              </a:spcBef>
              <a:spcAft>
                <a:spcPts val="0"/>
              </a:spcAft>
              <a:buClr>
                <a:schemeClr val="accent4"/>
              </a:buClr>
              <a:buSzPts val="1600"/>
              <a:buFont typeface="Arial"/>
              <a:buNone/>
              <a:defRPr sz="1600" b="1"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45" name="Google Shape;45;p6"/>
          <p:cNvSpPr txBox="1">
            <a:spLocks noGrp="1"/>
          </p:cNvSpPr>
          <p:nvPr>
            <p:ph type="body" idx="2"/>
          </p:nvPr>
        </p:nvSpPr>
        <p:spPr>
          <a:xfrm>
            <a:off x="4645025" y="5486400"/>
            <a:ext cx="4041775" cy="838200"/>
          </a:xfrm>
          <a:prstGeom prst="rect">
            <a:avLst/>
          </a:prstGeom>
          <a:noFill/>
          <a:ln>
            <a:noFill/>
          </a:ln>
        </p:spPr>
        <p:txBody>
          <a:bodyPr spcFirstLastPara="1" wrap="square" lIns="91425" tIns="45700" rIns="91425" bIns="45700" anchor="t" anchorCtr="0"/>
          <a:lstStyle>
            <a:lvl1pPr marL="457200" marR="0" lvl="0" indent="-228600" algn="l" rtl="0">
              <a:spcBef>
                <a:spcPts val="480"/>
              </a:spcBef>
              <a:spcAft>
                <a:spcPts val="0"/>
              </a:spcAft>
              <a:buClr>
                <a:schemeClr val="accent1"/>
              </a:buClr>
              <a:buSzPts val="1920"/>
              <a:buFont typeface="Noto Sans Symbols"/>
              <a:buNone/>
              <a:defRPr sz="2400" b="1" i="0" u="none" strike="noStrike" cap="none">
                <a:solidFill>
                  <a:schemeClr val="accent1"/>
                </a:solidFill>
                <a:latin typeface="Arial"/>
                <a:ea typeface="Arial"/>
                <a:cs typeface="Arial"/>
                <a:sym typeface="Arial"/>
              </a:defRPr>
            </a:lvl1pPr>
            <a:lvl2pPr marL="914400" marR="0" lvl="1" indent="-228600" algn="l" rtl="0">
              <a:spcBef>
                <a:spcPts val="400"/>
              </a:spcBef>
              <a:spcAft>
                <a:spcPts val="0"/>
              </a:spcAft>
              <a:buClr>
                <a:schemeClr val="accent1"/>
              </a:buClr>
              <a:buSzPts val="1800"/>
              <a:buFont typeface="Noto Sans Symbols"/>
              <a:buNone/>
              <a:defRPr sz="2000" b="1" i="0" u="none" strike="noStrike" cap="none">
                <a:solidFill>
                  <a:schemeClr val="lt1"/>
                </a:solidFill>
                <a:latin typeface="Arial"/>
                <a:ea typeface="Arial"/>
                <a:cs typeface="Arial"/>
                <a:sym typeface="Arial"/>
              </a:defRPr>
            </a:lvl2pPr>
            <a:lvl3pPr marL="1371600" marR="0" lvl="2" indent="-228600" algn="l" rtl="0">
              <a:spcBef>
                <a:spcPts val="360"/>
              </a:spcBef>
              <a:spcAft>
                <a:spcPts val="0"/>
              </a:spcAft>
              <a:buClr>
                <a:schemeClr val="accent2"/>
              </a:buClr>
              <a:buSzPts val="1530"/>
              <a:buFont typeface="Arial"/>
              <a:buNone/>
              <a:defRPr sz="1800" b="1" i="0" u="none" strike="noStrike" cap="none">
                <a:solidFill>
                  <a:schemeClr val="lt1"/>
                </a:solidFill>
                <a:latin typeface="Arial"/>
                <a:ea typeface="Arial"/>
                <a:cs typeface="Arial"/>
                <a:sym typeface="Arial"/>
              </a:defRPr>
            </a:lvl3pPr>
            <a:lvl4pPr marL="1828800" marR="0" lvl="3" indent="-228600" algn="l" rtl="0">
              <a:spcBef>
                <a:spcPts val="320"/>
              </a:spcBef>
              <a:spcAft>
                <a:spcPts val="0"/>
              </a:spcAft>
              <a:buClr>
                <a:schemeClr val="accent3"/>
              </a:buClr>
              <a:buSzPts val="1440"/>
              <a:buFont typeface="Noto Sans Symbols"/>
              <a:buNone/>
              <a:defRPr sz="1600" b="1" i="0" u="none" strike="noStrike" cap="none">
                <a:solidFill>
                  <a:schemeClr val="lt1"/>
                </a:solidFill>
                <a:latin typeface="Arial"/>
                <a:ea typeface="Arial"/>
                <a:cs typeface="Arial"/>
                <a:sym typeface="Arial"/>
              </a:defRPr>
            </a:lvl4pPr>
            <a:lvl5pPr marL="2286000" marR="0" lvl="4" indent="-228600" algn="l" rtl="0">
              <a:spcBef>
                <a:spcPts val="320"/>
              </a:spcBef>
              <a:spcAft>
                <a:spcPts val="0"/>
              </a:spcAft>
              <a:buClr>
                <a:schemeClr val="accent4"/>
              </a:buClr>
              <a:buSzPts val="1600"/>
              <a:buFont typeface="Arial"/>
              <a:buNone/>
              <a:defRPr sz="1600" b="1"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46" name="Google Shape;46;p6"/>
          <p:cNvSpPr txBox="1">
            <a:spLocks noGrp="1"/>
          </p:cNvSpPr>
          <p:nvPr>
            <p:ph type="body" idx="3"/>
          </p:nvPr>
        </p:nvSpPr>
        <p:spPr>
          <a:xfrm>
            <a:off x="457200" y="1516912"/>
            <a:ext cx="4040188" cy="3941763"/>
          </a:xfrm>
          <a:prstGeom prst="rect">
            <a:avLst/>
          </a:prstGeom>
          <a:noFill/>
          <a:ln>
            <a:noFill/>
          </a:ln>
        </p:spPr>
        <p:txBody>
          <a:bodyPr spcFirstLastPara="1" wrap="square" lIns="91425" tIns="45700" rIns="91425" bIns="45700" anchor="t" anchorCtr="0"/>
          <a:lstStyle>
            <a:lvl1pPr marL="457200" marR="0" lvl="0" indent="-350520" algn="l" rtl="0">
              <a:spcBef>
                <a:spcPts val="480"/>
              </a:spcBef>
              <a:spcAft>
                <a:spcPts val="0"/>
              </a:spcAft>
              <a:buClr>
                <a:schemeClr val="accent1"/>
              </a:buClr>
              <a:buSzPts val="1920"/>
              <a:buFont typeface="Noto Sans Symbols"/>
              <a:buChar char="⦿"/>
              <a:defRPr sz="2400" b="0" i="0" u="none" strike="noStrike" cap="none">
                <a:solidFill>
                  <a:schemeClr val="lt1"/>
                </a:solidFill>
                <a:latin typeface="Arial"/>
                <a:ea typeface="Arial"/>
                <a:cs typeface="Arial"/>
                <a:sym typeface="Arial"/>
              </a:defRPr>
            </a:lvl1pPr>
            <a:lvl2pPr marL="914400" marR="0" lvl="1" indent="-342900" algn="l" rtl="0">
              <a:spcBef>
                <a:spcPts val="400"/>
              </a:spcBef>
              <a:spcAft>
                <a:spcPts val="0"/>
              </a:spcAft>
              <a:buClr>
                <a:schemeClr val="accent1"/>
              </a:buClr>
              <a:buSzPts val="1800"/>
              <a:buFont typeface="Noto Sans Symbols"/>
              <a:buChar char="●"/>
              <a:defRPr sz="2000" b="0" i="0" u="none" strike="noStrike" cap="none">
                <a:solidFill>
                  <a:schemeClr val="lt1"/>
                </a:solidFill>
                <a:latin typeface="Arial"/>
                <a:ea typeface="Arial"/>
                <a:cs typeface="Arial"/>
                <a:sym typeface="Arial"/>
              </a:defRPr>
            </a:lvl2pPr>
            <a:lvl3pPr marL="1371600" marR="0" lvl="2" indent="-325755" algn="l" rtl="0">
              <a:spcBef>
                <a:spcPts val="360"/>
              </a:spcBef>
              <a:spcAft>
                <a:spcPts val="0"/>
              </a:spcAft>
              <a:buClr>
                <a:schemeClr val="accent2"/>
              </a:buClr>
              <a:buSzPts val="1530"/>
              <a:buFont typeface="Arial"/>
              <a:buChar char="○"/>
              <a:defRPr sz="1800" b="0" i="0" u="none" strike="noStrike" cap="none">
                <a:solidFill>
                  <a:schemeClr val="lt1"/>
                </a:solidFill>
                <a:latin typeface="Arial"/>
                <a:ea typeface="Arial"/>
                <a:cs typeface="Arial"/>
                <a:sym typeface="Arial"/>
              </a:defRPr>
            </a:lvl3pPr>
            <a:lvl4pPr marL="1828800" marR="0" lvl="3" indent="-320039" algn="l" rtl="0">
              <a:spcBef>
                <a:spcPts val="320"/>
              </a:spcBef>
              <a:spcAft>
                <a:spcPts val="0"/>
              </a:spcAft>
              <a:buClr>
                <a:schemeClr val="accent3"/>
              </a:buClr>
              <a:buSzPts val="1440"/>
              <a:buFont typeface="Noto Sans Symbols"/>
              <a:buChar char="●"/>
              <a:defRPr sz="1600" b="0" i="0" u="none" strike="noStrike" cap="none">
                <a:solidFill>
                  <a:schemeClr val="lt1"/>
                </a:solidFill>
                <a:latin typeface="Arial"/>
                <a:ea typeface="Arial"/>
                <a:cs typeface="Arial"/>
                <a:sym typeface="Arial"/>
              </a:defRPr>
            </a:lvl4pPr>
            <a:lvl5pPr marL="2286000" marR="0" lvl="4" indent="-330200" algn="l" rtl="0">
              <a:spcBef>
                <a:spcPts val="320"/>
              </a:spcBef>
              <a:spcAft>
                <a:spcPts val="0"/>
              </a:spcAft>
              <a:buClr>
                <a:schemeClr val="accent4"/>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47" name="Google Shape;47;p6"/>
          <p:cNvSpPr txBox="1">
            <a:spLocks noGrp="1"/>
          </p:cNvSpPr>
          <p:nvPr>
            <p:ph type="body" idx="4"/>
          </p:nvPr>
        </p:nvSpPr>
        <p:spPr>
          <a:xfrm>
            <a:off x="4645025" y="1516912"/>
            <a:ext cx="4041775" cy="3941763"/>
          </a:xfrm>
          <a:prstGeom prst="rect">
            <a:avLst/>
          </a:prstGeom>
          <a:noFill/>
          <a:ln>
            <a:noFill/>
          </a:ln>
        </p:spPr>
        <p:txBody>
          <a:bodyPr spcFirstLastPara="1" wrap="square" lIns="91425" tIns="45700" rIns="91425" bIns="45700" anchor="t" anchorCtr="0"/>
          <a:lstStyle>
            <a:lvl1pPr marL="457200" marR="0" lvl="0" indent="-350520" algn="l" rtl="0">
              <a:spcBef>
                <a:spcPts val="480"/>
              </a:spcBef>
              <a:spcAft>
                <a:spcPts val="0"/>
              </a:spcAft>
              <a:buClr>
                <a:schemeClr val="accent1"/>
              </a:buClr>
              <a:buSzPts val="1920"/>
              <a:buFont typeface="Noto Sans Symbols"/>
              <a:buChar char="⦿"/>
              <a:defRPr sz="2400" b="0" i="0" u="none" strike="noStrike" cap="none">
                <a:solidFill>
                  <a:schemeClr val="lt1"/>
                </a:solidFill>
                <a:latin typeface="Arial"/>
                <a:ea typeface="Arial"/>
                <a:cs typeface="Arial"/>
                <a:sym typeface="Arial"/>
              </a:defRPr>
            </a:lvl1pPr>
            <a:lvl2pPr marL="914400" marR="0" lvl="1" indent="-342900" algn="l" rtl="0">
              <a:spcBef>
                <a:spcPts val="400"/>
              </a:spcBef>
              <a:spcAft>
                <a:spcPts val="0"/>
              </a:spcAft>
              <a:buClr>
                <a:schemeClr val="accent1"/>
              </a:buClr>
              <a:buSzPts val="1800"/>
              <a:buFont typeface="Noto Sans Symbols"/>
              <a:buChar char="●"/>
              <a:defRPr sz="2000" b="0" i="0" u="none" strike="noStrike" cap="none">
                <a:solidFill>
                  <a:schemeClr val="lt1"/>
                </a:solidFill>
                <a:latin typeface="Arial"/>
                <a:ea typeface="Arial"/>
                <a:cs typeface="Arial"/>
                <a:sym typeface="Arial"/>
              </a:defRPr>
            </a:lvl2pPr>
            <a:lvl3pPr marL="1371600" marR="0" lvl="2" indent="-325755" algn="l" rtl="0">
              <a:spcBef>
                <a:spcPts val="360"/>
              </a:spcBef>
              <a:spcAft>
                <a:spcPts val="0"/>
              </a:spcAft>
              <a:buClr>
                <a:schemeClr val="accent2"/>
              </a:buClr>
              <a:buSzPts val="1530"/>
              <a:buFont typeface="Arial"/>
              <a:buChar char="○"/>
              <a:defRPr sz="1800" b="0" i="0" u="none" strike="noStrike" cap="none">
                <a:solidFill>
                  <a:schemeClr val="lt1"/>
                </a:solidFill>
                <a:latin typeface="Arial"/>
                <a:ea typeface="Arial"/>
                <a:cs typeface="Arial"/>
                <a:sym typeface="Arial"/>
              </a:defRPr>
            </a:lvl3pPr>
            <a:lvl4pPr marL="1828800" marR="0" lvl="3" indent="-320039" algn="l" rtl="0">
              <a:spcBef>
                <a:spcPts val="320"/>
              </a:spcBef>
              <a:spcAft>
                <a:spcPts val="0"/>
              </a:spcAft>
              <a:buClr>
                <a:schemeClr val="accent3"/>
              </a:buClr>
              <a:buSzPts val="1440"/>
              <a:buFont typeface="Noto Sans Symbols"/>
              <a:buChar char="●"/>
              <a:defRPr sz="1600" b="0" i="0" u="none" strike="noStrike" cap="none">
                <a:solidFill>
                  <a:schemeClr val="lt1"/>
                </a:solidFill>
                <a:latin typeface="Arial"/>
                <a:ea typeface="Arial"/>
                <a:cs typeface="Arial"/>
                <a:sym typeface="Arial"/>
              </a:defRPr>
            </a:lvl4pPr>
            <a:lvl5pPr marL="2286000" marR="0" lvl="4" indent="-330200" algn="l" rtl="0">
              <a:spcBef>
                <a:spcPts val="320"/>
              </a:spcBef>
              <a:spcAft>
                <a:spcPts val="0"/>
              </a:spcAft>
              <a:buClr>
                <a:schemeClr val="accent4"/>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48" name="Google Shape;48;p6"/>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49" name="Google Shape;49;p6"/>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50" name="Google Shape;50;p6"/>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1"/>
        <p:cNvGrpSpPr/>
        <p:nvPr/>
      </p:nvGrpSpPr>
      <p:grpSpPr>
        <a:xfrm>
          <a:off x="0" y="0"/>
          <a:ext cx="0" cy="0"/>
          <a:chOff x="0" y="0"/>
          <a:chExt cx="0" cy="0"/>
        </a:xfrm>
      </p:grpSpPr>
      <p:sp>
        <p:nvSpPr>
          <p:cNvPr id="52" name="Google Shape;52;p7"/>
          <p:cNvSpPr txBox="1">
            <a:spLocks noGrp="1"/>
          </p:cNvSpPr>
          <p:nvPr>
            <p:ph type="title"/>
          </p:nvPr>
        </p:nvSpPr>
        <p:spPr>
          <a:xfrm>
            <a:off x="457200" y="274320"/>
            <a:ext cx="7470648"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3" name="Google Shape;53;p7"/>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54" name="Google Shape;54;p7"/>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
        <p:nvSpPr>
          <p:cNvPr id="55" name="Google Shape;55;p7"/>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6"/>
        <p:cNvGrpSpPr/>
        <p:nvPr/>
      </p:nvGrpSpPr>
      <p:grpSpPr>
        <a:xfrm>
          <a:off x="0" y="0"/>
          <a:ext cx="0" cy="0"/>
          <a:chOff x="0" y="0"/>
          <a:chExt cx="0" cy="0"/>
        </a:xfrm>
      </p:grpSpPr>
      <p:sp>
        <p:nvSpPr>
          <p:cNvPr id="57" name="Google Shape;57;p8"/>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58" name="Google Shape;58;p8"/>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59" name="Google Shape;59;p8"/>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60"/>
        <p:cNvGrpSpPr/>
        <p:nvPr/>
      </p:nvGrpSpPr>
      <p:grpSpPr>
        <a:xfrm>
          <a:off x="0" y="0"/>
          <a:ext cx="0" cy="0"/>
          <a:chOff x="0" y="0"/>
          <a:chExt cx="0" cy="0"/>
        </a:xfrm>
      </p:grpSpPr>
      <p:sp>
        <p:nvSpPr>
          <p:cNvPr id="61" name="Google Shape;61;p9"/>
          <p:cNvSpPr txBox="1">
            <a:spLocks noGrp="1"/>
          </p:cNvSpPr>
          <p:nvPr>
            <p:ph type="title"/>
          </p:nvPr>
        </p:nvSpPr>
        <p:spPr>
          <a:xfrm>
            <a:off x="457200" y="1185528"/>
            <a:ext cx="3200400" cy="730250"/>
          </a:xfrm>
          <a:prstGeom prst="rect">
            <a:avLst/>
          </a:prstGeom>
          <a:noFill/>
          <a:ln>
            <a:noFill/>
          </a:ln>
        </p:spPr>
        <p:txBody>
          <a:bodyPr spcFirstLastPara="1" wrap="square" lIns="45700" tIns="0" rIns="45700" bIns="0" anchor="t" anchorCtr="0"/>
          <a:lstStyle>
            <a:lvl1pPr marR="0" lvl="0" algn="l" rtl="0">
              <a:spcBef>
                <a:spcPts val="0"/>
              </a:spcBef>
              <a:spcAft>
                <a:spcPts val="0"/>
              </a:spcAft>
              <a:buClr>
                <a:schemeClr val="accent1"/>
              </a:buClr>
              <a:buSzPts val="1800"/>
              <a:buFont typeface="Source Sans Pro"/>
              <a:buNone/>
              <a:defRPr sz="1800" b="1"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2" name="Google Shape;62;p9"/>
          <p:cNvSpPr txBox="1">
            <a:spLocks noGrp="1"/>
          </p:cNvSpPr>
          <p:nvPr>
            <p:ph type="body" idx="1"/>
          </p:nvPr>
        </p:nvSpPr>
        <p:spPr>
          <a:xfrm>
            <a:off x="457200" y="214424"/>
            <a:ext cx="2743200" cy="914400"/>
          </a:xfrm>
          <a:prstGeom prst="rect">
            <a:avLst/>
          </a:prstGeom>
          <a:noFill/>
          <a:ln>
            <a:noFill/>
          </a:ln>
        </p:spPr>
        <p:txBody>
          <a:bodyPr spcFirstLastPara="1" wrap="square" lIns="45700" tIns="0" rIns="45700" bIns="0" anchor="b" anchorCtr="0"/>
          <a:lstStyle>
            <a:lvl1pPr marL="457200" marR="0" lvl="0" indent="-228600" algn="l" rtl="0">
              <a:spcBef>
                <a:spcPts val="280"/>
              </a:spcBef>
              <a:spcAft>
                <a:spcPts val="0"/>
              </a:spcAft>
              <a:buClr>
                <a:schemeClr val="accent1"/>
              </a:buClr>
              <a:buSzPts val="1120"/>
              <a:buFont typeface="Noto Sans Symbols"/>
              <a:buNone/>
              <a:defRPr sz="1400" b="0" i="0" u="none" strike="noStrike" cap="none">
                <a:solidFill>
                  <a:schemeClr val="lt1"/>
                </a:solidFill>
                <a:latin typeface="Arial"/>
                <a:ea typeface="Arial"/>
                <a:cs typeface="Arial"/>
                <a:sym typeface="Arial"/>
              </a:defRPr>
            </a:lvl1pPr>
            <a:lvl2pPr marL="914400" marR="0" lvl="1" indent="-228600" algn="l" rtl="0">
              <a:spcBef>
                <a:spcPts val="240"/>
              </a:spcBef>
              <a:spcAft>
                <a:spcPts val="0"/>
              </a:spcAft>
              <a:buClr>
                <a:schemeClr val="accent1"/>
              </a:buClr>
              <a:buSzPts val="1080"/>
              <a:buFont typeface="Noto Sans Symbols"/>
              <a:buNone/>
              <a:defRPr sz="1200" b="0" i="0" u="none" strike="noStrike" cap="none">
                <a:solidFill>
                  <a:schemeClr val="lt1"/>
                </a:solidFill>
                <a:latin typeface="Arial"/>
                <a:ea typeface="Arial"/>
                <a:cs typeface="Arial"/>
                <a:sym typeface="Arial"/>
              </a:defRPr>
            </a:lvl2pPr>
            <a:lvl3pPr marL="1371600" marR="0" lvl="2" indent="-228600" algn="l" rtl="0">
              <a:spcBef>
                <a:spcPts val="200"/>
              </a:spcBef>
              <a:spcAft>
                <a:spcPts val="0"/>
              </a:spcAft>
              <a:buClr>
                <a:schemeClr val="accent2"/>
              </a:buClr>
              <a:buSzPts val="850"/>
              <a:buFont typeface="Arial"/>
              <a:buNone/>
              <a:defRPr sz="1000" b="0" i="0" u="none" strike="noStrike" cap="none">
                <a:solidFill>
                  <a:schemeClr val="lt1"/>
                </a:solidFill>
                <a:latin typeface="Arial"/>
                <a:ea typeface="Arial"/>
                <a:cs typeface="Arial"/>
                <a:sym typeface="Arial"/>
              </a:defRPr>
            </a:lvl3pPr>
            <a:lvl4pPr marL="1828800" marR="0" lvl="3" indent="-228600" algn="l" rtl="0">
              <a:spcBef>
                <a:spcPts val="180"/>
              </a:spcBef>
              <a:spcAft>
                <a:spcPts val="0"/>
              </a:spcAft>
              <a:buClr>
                <a:schemeClr val="accent3"/>
              </a:buClr>
              <a:buSzPts val="810"/>
              <a:buFont typeface="Noto Sans Symbols"/>
              <a:buNone/>
              <a:defRPr sz="900" b="0" i="0" u="none" strike="noStrike" cap="none">
                <a:solidFill>
                  <a:schemeClr val="lt1"/>
                </a:solidFill>
                <a:latin typeface="Arial"/>
                <a:ea typeface="Arial"/>
                <a:cs typeface="Arial"/>
                <a:sym typeface="Arial"/>
              </a:defRPr>
            </a:lvl4pPr>
            <a:lvl5pPr marL="2286000" marR="0" lvl="4" indent="-228600" algn="l" rtl="0">
              <a:spcBef>
                <a:spcPts val="180"/>
              </a:spcBef>
              <a:spcAft>
                <a:spcPts val="0"/>
              </a:spcAft>
              <a:buClr>
                <a:schemeClr val="accent4"/>
              </a:buClr>
              <a:buSzPts val="900"/>
              <a:buFont typeface="Arial"/>
              <a:buNone/>
              <a:defRPr sz="9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63" name="Google Shape;63;p9"/>
          <p:cNvSpPr txBox="1">
            <a:spLocks noGrp="1"/>
          </p:cNvSpPr>
          <p:nvPr>
            <p:ph type="body" idx="2"/>
          </p:nvPr>
        </p:nvSpPr>
        <p:spPr>
          <a:xfrm>
            <a:off x="457200" y="1981200"/>
            <a:ext cx="7086600" cy="3810000"/>
          </a:xfrm>
          <a:prstGeom prst="rect">
            <a:avLst/>
          </a:prstGeom>
          <a:noFill/>
          <a:ln>
            <a:noFill/>
          </a:ln>
        </p:spPr>
        <p:txBody>
          <a:bodyPr spcFirstLastPara="1" wrap="square" lIns="91425" tIns="45700" rIns="91425" bIns="45700" anchor="t" anchorCtr="0"/>
          <a:lstStyle>
            <a:lvl1pPr marL="457200" marR="0" lvl="0" indent="-370840" algn="l" rtl="0">
              <a:spcBef>
                <a:spcPts val="560"/>
              </a:spcBef>
              <a:spcAft>
                <a:spcPts val="0"/>
              </a:spcAft>
              <a:buClr>
                <a:schemeClr val="accent1"/>
              </a:buClr>
              <a:buSzPts val="2240"/>
              <a:buFont typeface="Noto Sans Symbols"/>
              <a:buChar char="⦿"/>
              <a:defRPr sz="2800" b="0" i="0" u="none" strike="noStrike" cap="none">
                <a:solidFill>
                  <a:schemeClr val="lt1"/>
                </a:solidFill>
                <a:latin typeface="Arial"/>
                <a:ea typeface="Arial"/>
                <a:cs typeface="Arial"/>
                <a:sym typeface="Arial"/>
              </a:defRPr>
            </a:lvl1pPr>
            <a:lvl2pPr marL="914400" marR="0" lvl="1" indent="-365760" algn="l" rtl="0">
              <a:spcBef>
                <a:spcPts val="480"/>
              </a:spcBef>
              <a:spcAft>
                <a:spcPts val="0"/>
              </a:spcAft>
              <a:buClr>
                <a:schemeClr val="accent1"/>
              </a:buClr>
              <a:buSzPts val="2160"/>
              <a:buFont typeface="Noto Sans Symbols"/>
              <a:buChar char="●"/>
              <a:defRPr sz="2400" b="0" i="0" u="none" strike="noStrike" cap="none">
                <a:solidFill>
                  <a:schemeClr val="lt1"/>
                </a:solidFill>
                <a:latin typeface="Arial"/>
                <a:ea typeface="Arial"/>
                <a:cs typeface="Arial"/>
                <a:sym typeface="Arial"/>
              </a:defRPr>
            </a:lvl2pPr>
            <a:lvl3pPr marL="1371600" marR="0" lvl="2" indent="-347344" algn="l" rtl="0">
              <a:spcBef>
                <a:spcPts val="440"/>
              </a:spcBef>
              <a:spcAft>
                <a:spcPts val="0"/>
              </a:spcAft>
              <a:buClr>
                <a:schemeClr val="accent2"/>
              </a:buClr>
              <a:buSzPts val="1870"/>
              <a:buFont typeface="Arial"/>
              <a:buChar char="○"/>
              <a:defRPr sz="2200" b="0" i="0" u="none" strike="noStrike" cap="none">
                <a:solidFill>
                  <a:schemeClr val="lt1"/>
                </a:solidFill>
                <a:latin typeface="Arial"/>
                <a:ea typeface="Arial"/>
                <a:cs typeface="Arial"/>
                <a:sym typeface="Arial"/>
              </a:defRPr>
            </a:lvl3pPr>
            <a:lvl4pPr marL="1828800" marR="0" lvl="3" indent="-342900"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64" name="Google Shape;64;p9"/>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65" name="Google Shape;65;p9"/>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66" name="Google Shape;66;p9"/>
          <p:cNvSpPr txBox="1">
            <a:spLocks noGrp="1"/>
          </p:cNvSpPr>
          <p:nvPr>
            <p:ph type="sldNum" idx="12"/>
          </p:nvPr>
        </p:nvSpPr>
        <p:spPr>
          <a:xfrm>
            <a:off x="8156448"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Рисунок с подписью" type="picTx">
  <p:cSld name="PICTURE_WITH_CAPTION_TEXT">
    <p:spTree>
      <p:nvGrpSpPr>
        <p:cNvPr id="1" name="Shape 67"/>
        <p:cNvGrpSpPr/>
        <p:nvPr/>
      </p:nvGrpSpPr>
      <p:grpSpPr>
        <a:xfrm>
          <a:off x="0" y="0"/>
          <a:ext cx="0" cy="0"/>
          <a:chOff x="0" y="0"/>
          <a:chExt cx="0" cy="0"/>
        </a:xfrm>
      </p:grpSpPr>
      <p:sp>
        <p:nvSpPr>
          <p:cNvPr id="68" name="Google Shape;68;p10"/>
          <p:cNvSpPr txBox="1">
            <a:spLocks noGrp="1"/>
          </p:cNvSpPr>
          <p:nvPr>
            <p:ph type="title"/>
          </p:nvPr>
        </p:nvSpPr>
        <p:spPr>
          <a:xfrm>
            <a:off x="5556732" y="1705709"/>
            <a:ext cx="3053868" cy="1253808"/>
          </a:xfrm>
          <a:prstGeom prst="rect">
            <a:avLst/>
          </a:prstGeom>
          <a:noFill/>
          <a:ln>
            <a:noFill/>
          </a:ln>
        </p:spPr>
        <p:txBody>
          <a:bodyPr spcFirstLastPara="1" wrap="square" lIns="45700" tIns="45700" rIns="45700" bIns="45700" anchor="b" anchorCtr="0"/>
          <a:lstStyle>
            <a:lvl1pPr marR="0" lvl="0" algn="l" rtl="0">
              <a:spcBef>
                <a:spcPts val="0"/>
              </a:spcBef>
              <a:spcAft>
                <a:spcPts val="0"/>
              </a:spcAft>
              <a:buClr>
                <a:schemeClr val="accent1"/>
              </a:buClr>
              <a:buSzPts val="2200"/>
              <a:buFont typeface="Source Sans Pro"/>
              <a:buNone/>
              <a:defRPr sz="2200" b="1"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9" name="Google Shape;69;p10"/>
          <p:cNvSpPr>
            <a:spLocks noGrp="1"/>
          </p:cNvSpPr>
          <p:nvPr>
            <p:ph type="pic" idx="2"/>
          </p:nvPr>
        </p:nvSpPr>
        <p:spPr>
          <a:xfrm>
            <a:off x="1065628" y="1019907"/>
            <a:ext cx="4114800" cy="4114800"/>
          </a:xfrm>
          <a:prstGeom prst="ellipse">
            <a:avLst/>
          </a:prstGeom>
          <a:solidFill>
            <a:srgbClr val="2B2B2B"/>
          </a:solidFill>
          <a:ln w="50800" cap="flat" cmpd="sng">
            <a:solidFill>
              <a:schemeClr val="dk2"/>
            </a:solidFill>
            <a:prstDash val="solid"/>
            <a:miter lim="800000"/>
            <a:headEnd type="none" w="sm" len="sm"/>
            <a:tailEnd type="none" w="sm" len="sm"/>
          </a:ln>
          <a:effectLst>
            <a:outerShdw blurRad="152000" dist="345000" dir="5400000" sx="-80000" sy="-18000" rotWithShape="0">
              <a:srgbClr val="000000">
                <a:alpha val="24705"/>
              </a:srgbClr>
            </a:outerShdw>
          </a:effectLst>
        </p:spPr>
        <p:txBody>
          <a:bodyPr spcFirstLastPara="1" wrap="square" lIns="91425" tIns="45700" rIns="91425" bIns="45700" anchor="t" anchorCtr="0"/>
          <a:lstStyle>
            <a:lvl1pPr marR="0" lvl="0" algn="l" rtl="0">
              <a:spcBef>
                <a:spcPts val="640"/>
              </a:spcBef>
              <a:spcAft>
                <a:spcPts val="0"/>
              </a:spcAft>
              <a:buClr>
                <a:schemeClr val="accent1"/>
              </a:buClr>
              <a:buSzPts val="2560"/>
              <a:buFont typeface="Noto Sans Symbols"/>
              <a:buNone/>
              <a:defRPr sz="3200" b="0" i="0" u="none" strike="noStrike" cap="none">
                <a:solidFill>
                  <a:schemeClr val="lt1"/>
                </a:solidFill>
                <a:latin typeface="Arial"/>
                <a:ea typeface="Arial"/>
                <a:cs typeface="Arial"/>
                <a:sym typeface="Arial"/>
              </a:defRPr>
            </a:lvl1pPr>
            <a:lvl2pPr marR="0" lvl="1" algn="l" rtl="0">
              <a:spcBef>
                <a:spcPts val="520"/>
              </a:spcBef>
              <a:spcAft>
                <a:spcPts val="0"/>
              </a:spcAft>
              <a:buClr>
                <a:schemeClr val="accent1"/>
              </a:buClr>
              <a:buSzPts val="2340"/>
              <a:buFont typeface="Noto Sans Symbols"/>
              <a:buChar char="●"/>
              <a:defRPr sz="2600" b="0" i="0" u="none" strike="noStrike" cap="none">
                <a:solidFill>
                  <a:schemeClr val="lt1"/>
                </a:solidFill>
                <a:latin typeface="Arial"/>
                <a:ea typeface="Arial"/>
                <a:cs typeface="Arial"/>
                <a:sym typeface="Arial"/>
              </a:defRPr>
            </a:lvl2pPr>
            <a:lvl3pPr marR="0" lvl="2" algn="l" rtl="0">
              <a:spcBef>
                <a:spcPts val="480"/>
              </a:spcBef>
              <a:spcAft>
                <a:spcPts val="0"/>
              </a:spcAft>
              <a:buClr>
                <a:schemeClr val="accent2"/>
              </a:buClr>
              <a:buSzPts val="2040"/>
              <a:buFont typeface="Arial"/>
              <a:buChar char="○"/>
              <a:defRPr sz="2400" b="0" i="0" u="none" strike="noStrike" cap="none">
                <a:solidFill>
                  <a:schemeClr val="lt1"/>
                </a:solidFill>
                <a:latin typeface="Arial"/>
                <a:ea typeface="Arial"/>
                <a:cs typeface="Arial"/>
                <a:sym typeface="Arial"/>
              </a:defRPr>
            </a:lvl3pPr>
            <a:lvl4pPr marR="0" lvl="3"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R="0" lvl="4"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R="0" lvl="5"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R="0" lvl="6"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R="0" lvl="7"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R="0" lvl="8"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70" name="Google Shape;70;p10"/>
          <p:cNvSpPr txBox="1">
            <a:spLocks noGrp="1"/>
          </p:cNvSpPr>
          <p:nvPr>
            <p:ph type="body" idx="1"/>
          </p:nvPr>
        </p:nvSpPr>
        <p:spPr>
          <a:xfrm>
            <a:off x="5556734" y="2998765"/>
            <a:ext cx="3053866" cy="2663482"/>
          </a:xfrm>
          <a:prstGeom prst="rect">
            <a:avLst/>
          </a:prstGeom>
          <a:noFill/>
          <a:ln>
            <a:noFill/>
          </a:ln>
        </p:spPr>
        <p:txBody>
          <a:bodyPr spcFirstLastPara="1" wrap="square" lIns="45700" tIns="45700" rIns="45700" bIns="45700" anchor="t" anchorCtr="0"/>
          <a:lstStyle>
            <a:lvl1pPr marL="457200" marR="0" lvl="0" indent="-228600" algn="l" rtl="0">
              <a:spcBef>
                <a:spcPts val="240"/>
              </a:spcBef>
              <a:spcAft>
                <a:spcPts val="0"/>
              </a:spcAft>
              <a:buClr>
                <a:schemeClr val="accent1"/>
              </a:buClr>
              <a:buSzPts val="960"/>
              <a:buFont typeface="Noto Sans Symbols"/>
              <a:buNone/>
              <a:defRPr sz="1200" b="0" i="0" u="none" strike="noStrike" cap="none">
                <a:solidFill>
                  <a:schemeClr val="lt1"/>
                </a:solidFill>
                <a:latin typeface="Arial"/>
                <a:ea typeface="Arial"/>
                <a:cs typeface="Arial"/>
                <a:sym typeface="Arial"/>
              </a:defRPr>
            </a:lvl1pPr>
            <a:lvl2pPr marL="914400" marR="0" lvl="1" indent="-228600" algn="l" rtl="0">
              <a:spcBef>
                <a:spcPts val="240"/>
              </a:spcBef>
              <a:spcAft>
                <a:spcPts val="0"/>
              </a:spcAft>
              <a:buClr>
                <a:schemeClr val="accent1"/>
              </a:buClr>
              <a:buSzPts val="1080"/>
              <a:buFont typeface="Noto Sans Symbols"/>
              <a:buNone/>
              <a:defRPr sz="1200" b="0" i="0" u="none" strike="noStrike" cap="none">
                <a:solidFill>
                  <a:schemeClr val="lt1"/>
                </a:solidFill>
                <a:latin typeface="Arial"/>
                <a:ea typeface="Arial"/>
                <a:cs typeface="Arial"/>
                <a:sym typeface="Arial"/>
              </a:defRPr>
            </a:lvl2pPr>
            <a:lvl3pPr marL="1371600" marR="0" lvl="2" indent="-228600" algn="l" rtl="0">
              <a:spcBef>
                <a:spcPts val="200"/>
              </a:spcBef>
              <a:spcAft>
                <a:spcPts val="0"/>
              </a:spcAft>
              <a:buClr>
                <a:schemeClr val="accent2"/>
              </a:buClr>
              <a:buSzPts val="850"/>
              <a:buFont typeface="Arial"/>
              <a:buNone/>
              <a:defRPr sz="1000" b="0" i="0" u="none" strike="noStrike" cap="none">
                <a:solidFill>
                  <a:schemeClr val="lt1"/>
                </a:solidFill>
                <a:latin typeface="Arial"/>
                <a:ea typeface="Arial"/>
                <a:cs typeface="Arial"/>
                <a:sym typeface="Arial"/>
              </a:defRPr>
            </a:lvl3pPr>
            <a:lvl4pPr marL="1828800" marR="0" lvl="3" indent="-228600" algn="l" rtl="0">
              <a:spcBef>
                <a:spcPts val="180"/>
              </a:spcBef>
              <a:spcAft>
                <a:spcPts val="0"/>
              </a:spcAft>
              <a:buClr>
                <a:schemeClr val="accent3"/>
              </a:buClr>
              <a:buSzPts val="810"/>
              <a:buFont typeface="Noto Sans Symbols"/>
              <a:buNone/>
              <a:defRPr sz="900" b="0" i="0" u="none" strike="noStrike" cap="none">
                <a:solidFill>
                  <a:schemeClr val="lt1"/>
                </a:solidFill>
                <a:latin typeface="Arial"/>
                <a:ea typeface="Arial"/>
                <a:cs typeface="Arial"/>
                <a:sym typeface="Arial"/>
              </a:defRPr>
            </a:lvl4pPr>
            <a:lvl5pPr marL="2286000" marR="0" lvl="4" indent="-228600" algn="l" rtl="0">
              <a:spcBef>
                <a:spcPts val="180"/>
              </a:spcBef>
              <a:spcAft>
                <a:spcPts val="0"/>
              </a:spcAft>
              <a:buClr>
                <a:schemeClr val="accent4"/>
              </a:buClr>
              <a:buSzPts val="900"/>
              <a:buFont typeface="Arial"/>
              <a:buNone/>
              <a:defRPr sz="9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71" name="Google Shape;71;p10"/>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72" name="Google Shape;72;p10"/>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73" name="Google Shape;73;p10"/>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a:solidFill>
                  <a:srgbClr val="9A9997"/>
                </a:solidFill>
                <a:latin typeface="Arial"/>
                <a:ea typeface="Arial"/>
                <a:cs typeface="Arial"/>
                <a:sym typeface="Arial"/>
              </a:defRPr>
            </a:lvl1pPr>
            <a:lvl2pPr marL="0" marR="0" lvl="1" indent="0" algn="r" rtl="0">
              <a:spcBef>
                <a:spcPts val="0"/>
              </a:spcBef>
              <a:buNone/>
              <a:defRPr sz="1000">
                <a:solidFill>
                  <a:srgbClr val="9A9997"/>
                </a:solidFill>
                <a:latin typeface="Arial"/>
                <a:ea typeface="Arial"/>
                <a:cs typeface="Arial"/>
                <a:sym typeface="Arial"/>
              </a:defRPr>
            </a:lvl2pPr>
            <a:lvl3pPr marL="0" marR="0" lvl="2" indent="0" algn="r" rtl="0">
              <a:spcBef>
                <a:spcPts val="0"/>
              </a:spcBef>
              <a:buNone/>
              <a:defRPr sz="1000">
                <a:solidFill>
                  <a:srgbClr val="9A9997"/>
                </a:solidFill>
                <a:latin typeface="Arial"/>
                <a:ea typeface="Arial"/>
                <a:cs typeface="Arial"/>
                <a:sym typeface="Arial"/>
              </a:defRPr>
            </a:lvl3pPr>
            <a:lvl4pPr marL="0" marR="0" lvl="3" indent="0" algn="r" rtl="0">
              <a:spcBef>
                <a:spcPts val="0"/>
              </a:spcBef>
              <a:buNone/>
              <a:defRPr sz="1000">
                <a:solidFill>
                  <a:srgbClr val="9A9997"/>
                </a:solidFill>
                <a:latin typeface="Arial"/>
                <a:ea typeface="Arial"/>
                <a:cs typeface="Arial"/>
                <a:sym typeface="Arial"/>
              </a:defRPr>
            </a:lvl4pPr>
            <a:lvl5pPr marL="0" marR="0" lvl="4" indent="0" algn="r" rtl="0">
              <a:spcBef>
                <a:spcPts val="0"/>
              </a:spcBef>
              <a:buNone/>
              <a:defRPr sz="1000">
                <a:solidFill>
                  <a:srgbClr val="9A9997"/>
                </a:solidFill>
                <a:latin typeface="Arial"/>
                <a:ea typeface="Arial"/>
                <a:cs typeface="Arial"/>
                <a:sym typeface="Arial"/>
              </a:defRPr>
            </a:lvl5pPr>
            <a:lvl6pPr marL="0" marR="0" lvl="5" indent="0" algn="r" rtl="0">
              <a:spcBef>
                <a:spcPts val="0"/>
              </a:spcBef>
              <a:buNone/>
              <a:defRPr sz="1000">
                <a:solidFill>
                  <a:srgbClr val="9A9997"/>
                </a:solidFill>
                <a:latin typeface="Arial"/>
                <a:ea typeface="Arial"/>
                <a:cs typeface="Arial"/>
                <a:sym typeface="Arial"/>
              </a:defRPr>
            </a:lvl6pPr>
            <a:lvl7pPr marL="0" marR="0" lvl="6" indent="0" algn="r" rtl="0">
              <a:spcBef>
                <a:spcPts val="0"/>
              </a:spcBef>
              <a:buNone/>
              <a:defRPr sz="1000">
                <a:solidFill>
                  <a:srgbClr val="9A9997"/>
                </a:solidFill>
                <a:latin typeface="Arial"/>
                <a:ea typeface="Arial"/>
                <a:cs typeface="Arial"/>
                <a:sym typeface="Arial"/>
              </a:defRPr>
            </a:lvl7pPr>
            <a:lvl8pPr marL="0" marR="0" lvl="7" indent="0" algn="r" rtl="0">
              <a:spcBef>
                <a:spcPts val="0"/>
              </a:spcBef>
              <a:buNone/>
              <a:defRPr sz="1000">
                <a:solidFill>
                  <a:srgbClr val="9A9997"/>
                </a:solidFill>
                <a:latin typeface="Arial"/>
                <a:ea typeface="Arial"/>
                <a:cs typeface="Arial"/>
                <a:sym typeface="Arial"/>
              </a:defRPr>
            </a:lvl8pPr>
            <a:lvl9pPr marL="0" marR="0" lvl="8" indent="0" algn="r" rtl="0">
              <a:spcBef>
                <a:spcPts val="0"/>
              </a:spcBef>
              <a:buNone/>
              <a:defRPr sz="1000">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Google Shape;6;p1"/>
          <p:cNvSpPr/>
          <p:nvPr/>
        </p:nvSpPr>
        <p:spPr>
          <a:xfrm>
            <a:off x="0" y="4752126"/>
            <a:ext cx="9144000" cy="2112962"/>
          </a:xfrm>
          <a:custGeom>
            <a:avLst/>
            <a:gdLst/>
            <a:ahLst/>
            <a:cxnLst/>
            <a:rect l="0" t="0" r="0" b="0"/>
            <a:pathLst>
              <a:path w="5760" h="1331" extrusionOk="0">
                <a:moveTo>
                  <a:pt x="0" y="1066"/>
                </a:moveTo>
                <a:lnTo>
                  <a:pt x="0" y="1331"/>
                </a:lnTo>
                <a:lnTo>
                  <a:pt x="5760" y="1331"/>
                </a:lnTo>
                <a:lnTo>
                  <a:pt x="5760" y="0"/>
                </a:lnTo>
                <a:cubicBezTo>
                  <a:pt x="3220" y="1206"/>
                  <a:pt x="2250" y="1146"/>
                  <a:pt x="0" y="1066"/>
                </a:cubicBezTo>
                <a:close/>
              </a:path>
            </a:pathLst>
          </a:custGeom>
          <a:solidFill>
            <a:srgbClr val="7B7B7B">
              <a:alpha val="44705"/>
            </a:srgbClr>
          </a:solidFill>
          <a:ln>
            <a:noFill/>
          </a:ln>
          <a:effectLst>
            <a:outerShdw blurRad="50800" dist="44450" dir="16200000" algn="ctr" rotWithShape="0">
              <a:srgbClr val="000000">
                <a:alpha val="34901"/>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7" name="Google Shape;7;p1"/>
          <p:cNvSpPr/>
          <p:nvPr/>
        </p:nvSpPr>
        <p:spPr>
          <a:xfrm>
            <a:off x="7315200" y="0"/>
            <a:ext cx="1828800" cy="6858000"/>
          </a:xfrm>
          <a:custGeom>
            <a:avLst/>
            <a:gdLst/>
            <a:ahLst/>
            <a:cxnLst/>
            <a:rect l="0" t="0" r="0" b="0"/>
            <a:pathLst>
              <a:path w="1914" h="4329" extrusionOk="0">
                <a:moveTo>
                  <a:pt x="1914" y="9"/>
                </a:moveTo>
                <a:lnTo>
                  <a:pt x="1914" y="4329"/>
                </a:lnTo>
                <a:lnTo>
                  <a:pt x="204" y="4327"/>
                </a:lnTo>
                <a:cubicBezTo>
                  <a:pt x="1288" y="3574"/>
                  <a:pt x="2082" y="1734"/>
                  <a:pt x="0" y="0"/>
                </a:cubicBezTo>
                <a:lnTo>
                  <a:pt x="1914" y="9"/>
                </a:lnTo>
                <a:close/>
              </a:path>
            </a:pathLst>
          </a:custGeom>
          <a:solidFill>
            <a:srgbClr val="5A5A5A">
              <a:alpha val="40000"/>
            </a:srgbClr>
          </a:solidFill>
          <a:ln>
            <a:noFill/>
          </a:ln>
          <a:effectLst>
            <a:outerShdw blurRad="50800" dist="50800" dir="10800000" algn="ctr" rotWithShape="0">
              <a:srgbClr val="000000">
                <a:alpha val="44705"/>
              </a:srgbClr>
            </a:outerShdw>
          </a:effectLst>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8" name="Google Shape;8;p1"/>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lstStyle>
            <a:lvl1pPr marR="0" lvl="0" algn="l" rtl="0">
              <a:spcBef>
                <a:spcPts val="0"/>
              </a:spcBef>
              <a:spcAft>
                <a:spcPts val="0"/>
              </a:spcAft>
              <a:buClr>
                <a:schemeClr val="lt1"/>
              </a:buClr>
              <a:buSzPts val="4600"/>
              <a:buFont typeface="Source Sans Pro"/>
              <a:buNone/>
              <a:defRPr sz="4600" b="0" i="0" u="none" strike="noStrike" cap="none">
                <a:solidFill>
                  <a:schemeClr val="l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1"/>
          <p:cNvSpPr txBox="1">
            <a:spLocks noGrp="1"/>
          </p:cNvSpPr>
          <p:nvPr>
            <p:ph type="body" idx="1"/>
          </p:nvPr>
        </p:nvSpPr>
        <p:spPr>
          <a:xfrm>
            <a:off x="457200" y="1600200"/>
            <a:ext cx="7467600" cy="4525963"/>
          </a:xfrm>
          <a:prstGeom prst="rect">
            <a:avLst/>
          </a:prstGeom>
          <a:noFill/>
          <a:ln>
            <a:noFill/>
          </a:ln>
        </p:spPr>
        <p:txBody>
          <a:bodyPr spcFirstLastPara="1" wrap="square" lIns="91425" tIns="45700" rIns="91425" bIns="45700" anchor="t" anchorCtr="0"/>
          <a:lstStyle>
            <a:lvl1pPr marL="457200" marR="0" lvl="0" indent="-381000" algn="l" rtl="0">
              <a:spcBef>
                <a:spcPts val="600"/>
              </a:spcBef>
              <a:spcAft>
                <a:spcPts val="0"/>
              </a:spcAft>
              <a:buClr>
                <a:schemeClr val="accent1"/>
              </a:buClr>
              <a:buSzPts val="2400"/>
              <a:buFont typeface="Noto Sans Symbols"/>
              <a:buChar char="⦿"/>
              <a:defRPr sz="3000" b="0" i="0" u="none" strike="noStrike" cap="none">
                <a:solidFill>
                  <a:schemeClr val="lt1"/>
                </a:solidFill>
                <a:latin typeface="Arial"/>
                <a:ea typeface="Arial"/>
                <a:cs typeface="Arial"/>
                <a:sym typeface="Arial"/>
              </a:defRPr>
            </a:lvl1pPr>
            <a:lvl2pPr marL="914400" marR="0" lvl="1" indent="-377190" algn="l" rtl="0">
              <a:spcBef>
                <a:spcPts val="520"/>
              </a:spcBef>
              <a:spcAft>
                <a:spcPts val="0"/>
              </a:spcAft>
              <a:buClr>
                <a:schemeClr val="accent1"/>
              </a:buClr>
              <a:buSzPts val="2340"/>
              <a:buFont typeface="Noto Sans Symbols"/>
              <a:buChar char="●"/>
              <a:defRPr sz="2600" b="0" i="0" u="none" strike="noStrike" cap="none">
                <a:solidFill>
                  <a:schemeClr val="lt1"/>
                </a:solidFill>
                <a:latin typeface="Arial"/>
                <a:ea typeface="Arial"/>
                <a:cs typeface="Arial"/>
                <a:sym typeface="Arial"/>
              </a:defRPr>
            </a:lvl2pPr>
            <a:lvl3pPr marL="1371600" marR="0" lvl="2" indent="-358139" algn="l" rtl="0">
              <a:spcBef>
                <a:spcPts val="480"/>
              </a:spcBef>
              <a:spcAft>
                <a:spcPts val="0"/>
              </a:spcAft>
              <a:buClr>
                <a:schemeClr val="accent2"/>
              </a:buClr>
              <a:buSzPts val="2040"/>
              <a:buFont typeface="Arial"/>
              <a:buChar char="○"/>
              <a:defRPr sz="2400" b="0" i="0" u="none" strike="noStrike" cap="none">
                <a:solidFill>
                  <a:schemeClr val="lt1"/>
                </a:solidFill>
                <a:latin typeface="Arial"/>
                <a:ea typeface="Arial"/>
                <a:cs typeface="Arial"/>
                <a:sym typeface="Arial"/>
              </a:defRPr>
            </a:lvl3pPr>
            <a:lvl4pPr marL="1828800" marR="0" lvl="3" indent="-342900" algn="l" rtl="0">
              <a:spcBef>
                <a:spcPts val="400"/>
              </a:spcBef>
              <a:spcAft>
                <a:spcPts val="0"/>
              </a:spcAft>
              <a:buClr>
                <a:schemeClr val="accent3"/>
              </a:buClr>
              <a:buSzPts val="1800"/>
              <a:buFont typeface="Noto Sans Symbols"/>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accent4"/>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accent5"/>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42900" algn="l" rtl="0">
              <a:spcBef>
                <a:spcPts val="360"/>
              </a:spcBef>
              <a:spcAft>
                <a:spcPts val="0"/>
              </a:spcAft>
              <a:buClr>
                <a:schemeClr val="accent6"/>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0" name="Google Shape;10;p1"/>
          <p:cNvSpPr txBox="1">
            <a:spLocks noGrp="1"/>
          </p:cNvSpPr>
          <p:nvPr>
            <p:ph type="dt" idx="10"/>
          </p:nvPr>
        </p:nvSpPr>
        <p:spPr>
          <a:xfrm>
            <a:off x="457200" y="6422064"/>
            <a:ext cx="2133600" cy="365125"/>
          </a:xfrm>
          <a:prstGeom prst="rect">
            <a:avLst/>
          </a:prstGeom>
          <a:noFill/>
          <a:ln>
            <a:noFill/>
          </a:ln>
        </p:spPr>
        <p:txBody>
          <a:bodyPr spcFirstLastPara="1" wrap="square" lIns="91425" tIns="45700" rIns="91425" bIns="0" anchor="b" anchorCtr="0"/>
          <a:lstStyle>
            <a:lvl1pPr marR="0" lvl="0" algn="l"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1" name="Google Shape;11;p1"/>
          <p:cNvSpPr txBox="1">
            <a:spLocks noGrp="1"/>
          </p:cNvSpPr>
          <p:nvPr>
            <p:ph type="ftr" idx="11"/>
          </p:nvPr>
        </p:nvSpPr>
        <p:spPr>
          <a:xfrm>
            <a:off x="3124200" y="6422064"/>
            <a:ext cx="2895600" cy="365125"/>
          </a:xfrm>
          <a:prstGeom prst="rect">
            <a:avLst/>
          </a:prstGeom>
          <a:noFill/>
          <a:ln>
            <a:noFill/>
          </a:ln>
        </p:spPr>
        <p:txBody>
          <a:bodyPr spcFirstLastPara="1" wrap="square" lIns="0" tIns="45700" rIns="0" bIns="0" anchor="b" anchorCtr="0"/>
          <a:lstStyle>
            <a:lvl1pPr marR="0" lvl="0" algn="ctr" rtl="0">
              <a:spcBef>
                <a:spcPts val="0"/>
              </a:spcBef>
              <a:spcAft>
                <a:spcPts val="0"/>
              </a:spcAft>
              <a:buSzPts val="1400"/>
              <a:buNone/>
              <a:defRPr sz="1000">
                <a:solidFill>
                  <a:srgbClr val="9A9997"/>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8153400" y="6422064"/>
            <a:ext cx="762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000" b="0" u="none">
                <a:solidFill>
                  <a:srgbClr val="9A9997"/>
                </a:solidFill>
                <a:latin typeface="Arial"/>
                <a:ea typeface="Arial"/>
                <a:cs typeface="Arial"/>
                <a:sym typeface="Arial"/>
              </a:defRPr>
            </a:lvl1pPr>
            <a:lvl2pPr marL="0" marR="0" lvl="1" indent="0" algn="r" rtl="0">
              <a:spcBef>
                <a:spcPts val="0"/>
              </a:spcBef>
              <a:buNone/>
              <a:defRPr sz="1000" b="0" u="none">
                <a:solidFill>
                  <a:srgbClr val="9A9997"/>
                </a:solidFill>
                <a:latin typeface="Arial"/>
                <a:ea typeface="Arial"/>
                <a:cs typeface="Arial"/>
                <a:sym typeface="Arial"/>
              </a:defRPr>
            </a:lvl2pPr>
            <a:lvl3pPr marL="0" marR="0" lvl="2" indent="0" algn="r" rtl="0">
              <a:spcBef>
                <a:spcPts val="0"/>
              </a:spcBef>
              <a:buNone/>
              <a:defRPr sz="1000" b="0" u="none">
                <a:solidFill>
                  <a:srgbClr val="9A9997"/>
                </a:solidFill>
                <a:latin typeface="Arial"/>
                <a:ea typeface="Arial"/>
                <a:cs typeface="Arial"/>
                <a:sym typeface="Arial"/>
              </a:defRPr>
            </a:lvl3pPr>
            <a:lvl4pPr marL="0" marR="0" lvl="3" indent="0" algn="r" rtl="0">
              <a:spcBef>
                <a:spcPts val="0"/>
              </a:spcBef>
              <a:buNone/>
              <a:defRPr sz="1000" b="0" u="none">
                <a:solidFill>
                  <a:srgbClr val="9A9997"/>
                </a:solidFill>
                <a:latin typeface="Arial"/>
                <a:ea typeface="Arial"/>
                <a:cs typeface="Arial"/>
                <a:sym typeface="Arial"/>
              </a:defRPr>
            </a:lvl4pPr>
            <a:lvl5pPr marL="0" marR="0" lvl="4" indent="0" algn="r" rtl="0">
              <a:spcBef>
                <a:spcPts val="0"/>
              </a:spcBef>
              <a:buNone/>
              <a:defRPr sz="1000" b="0" u="none">
                <a:solidFill>
                  <a:srgbClr val="9A9997"/>
                </a:solidFill>
                <a:latin typeface="Arial"/>
                <a:ea typeface="Arial"/>
                <a:cs typeface="Arial"/>
                <a:sym typeface="Arial"/>
              </a:defRPr>
            </a:lvl5pPr>
            <a:lvl6pPr marL="0" marR="0" lvl="5" indent="0" algn="r" rtl="0">
              <a:spcBef>
                <a:spcPts val="0"/>
              </a:spcBef>
              <a:buNone/>
              <a:defRPr sz="1000" b="0" u="none">
                <a:solidFill>
                  <a:srgbClr val="9A9997"/>
                </a:solidFill>
                <a:latin typeface="Arial"/>
                <a:ea typeface="Arial"/>
                <a:cs typeface="Arial"/>
                <a:sym typeface="Arial"/>
              </a:defRPr>
            </a:lvl6pPr>
            <a:lvl7pPr marL="0" marR="0" lvl="6" indent="0" algn="r" rtl="0">
              <a:spcBef>
                <a:spcPts val="0"/>
              </a:spcBef>
              <a:buNone/>
              <a:defRPr sz="1000" b="0" u="none">
                <a:solidFill>
                  <a:srgbClr val="9A9997"/>
                </a:solidFill>
                <a:latin typeface="Arial"/>
                <a:ea typeface="Arial"/>
                <a:cs typeface="Arial"/>
                <a:sym typeface="Arial"/>
              </a:defRPr>
            </a:lvl7pPr>
            <a:lvl8pPr marL="0" marR="0" lvl="7" indent="0" algn="r" rtl="0">
              <a:spcBef>
                <a:spcPts val="0"/>
              </a:spcBef>
              <a:buNone/>
              <a:defRPr sz="1000" b="0" u="none">
                <a:solidFill>
                  <a:srgbClr val="9A9997"/>
                </a:solidFill>
                <a:latin typeface="Arial"/>
                <a:ea typeface="Arial"/>
                <a:cs typeface="Arial"/>
                <a:sym typeface="Arial"/>
              </a:defRPr>
            </a:lvl8pPr>
            <a:lvl9pPr marL="0" marR="0" lvl="8" indent="0" algn="r" rtl="0">
              <a:spcBef>
                <a:spcPts val="0"/>
              </a:spcBef>
              <a:buNone/>
              <a:defRPr sz="1000" b="0" u="none">
                <a:solidFill>
                  <a:srgbClr val="9A9997"/>
                </a:solidFill>
                <a:latin typeface="Arial"/>
                <a:ea typeface="Arial"/>
                <a:cs typeface="Arial"/>
                <a:sym typeface="Arial"/>
              </a:defRPr>
            </a:lvl9pPr>
          </a:lstStyle>
          <a:p>
            <a:pPr marL="0" lvl="0" indent="0">
              <a:spcBef>
                <a:spcPts val="0"/>
              </a:spcBef>
              <a:spcAft>
                <a:spcPts val="0"/>
              </a:spcAft>
              <a:buNone/>
            </a:pPr>
            <a:fld id="{00000000-1234-1234-1234-123412341234}" type="slidenum">
              <a:rPr lang="ru-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3"/>
          <p:cNvSpPr txBox="1">
            <a:spLocks noGrp="1"/>
          </p:cNvSpPr>
          <p:nvPr>
            <p:ph type="ctrTitle"/>
          </p:nvPr>
        </p:nvSpPr>
        <p:spPr>
          <a:xfrm>
            <a:off x="683568" y="1412776"/>
            <a:ext cx="7772400" cy="1470025"/>
          </a:xfrm>
          <a:prstGeom prst="rect">
            <a:avLst/>
          </a:prstGeom>
          <a:noFill/>
          <a:ln>
            <a:noFill/>
          </a:ln>
        </p:spPr>
        <p:txBody>
          <a:bodyPr spcFirstLastPara="1" wrap="square" lIns="45700" tIns="45700" rIns="45700" bIns="45700" anchor="t" anchorCtr="0">
            <a:noAutofit/>
          </a:bodyPr>
          <a:lstStyle/>
          <a:p>
            <a:pPr marL="0" marR="0" lvl="0" indent="0" algn="ctr" rtl="0">
              <a:spcBef>
                <a:spcPts val="0"/>
              </a:spcBef>
              <a:spcAft>
                <a:spcPts val="0"/>
              </a:spcAft>
              <a:buClr>
                <a:srgbClr val="9FD4E6"/>
              </a:buClr>
              <a:buSzPts val="4140"/>
              <a:buFont typeface="Source Sans Pro"/>
              <a:buNone/>
            </a:pPr>
            <a:r>
              <a:rPr lang="ru-RU" sz="4140" b="1" i="1" u="none" strike="noStrike" cap="none">
                <a:solidFill>
                  <a:srgbClr val="9FD4E6"/>
                </a:solidFill>
                <a:latin typeface="Source Sans Pro"/>
                <a:ea typeface="Source Sans Pro"/>
                <a:cs typeface="Source Sans Pro"/>
                <a:sym typeface="Source Sans Pro"/>
              </a:rPr>
              <a:t>ТЕСТИРОВАНИЕ И ОТЛАДКА МИКРОПРОЦЕССОРНЫХ СИСТЕМ</a:t>
            </a:r>
            <a:endParaRPr sz="4140" b="1" i="0" u="none" strike="noStrike" cap="none">
              <a:solidFill>
                <a:srgbClr val="9FD4E6"/>
              </a:solidFill>
              <a:latin typeface="Source Sans Pro"/>
              <a:ea typeface="Source Sans Pro"/>
              <a:cs typeface="Source Sans Pro"/>
              <a:sym typeface="Source Sans Pro"/>
            </a:endParaRPr>
          </a:p>
        </p:txBody>
      </p:sp>
      <p:sp>
        <p:nvSpPr>
          <p:cNvPr id="91" name="Google Shape;91;p13"/>
          <p:cNvSpPr txBox="1">
            <a:spLocks noGrp="1"/>
          </p:cNvSpPr>
          <p:nvPr>
            <p:ph type="subTitle" idx="1"/>
          </p:nvPr>
        </p:nvSpPr>
        <p:spPr>
          <a:xfrm>
            <a:off x="433050" y="1544812"/>
            <a:ext cx="6480048" cy="1752600"/>
          </a:xfrm>
          <a:prstGeom prst="rect">
            <a:avLst/>
          </a:prstGeom>
          <a:noFill/>
          <a:ln>
            <a:noFill/>
          </a:ln>
        </p:spPr>
        <p:txBody>
          <a:bodyPr spcFirstLastPara="1" wrap="square" lIns="91425" tIns="0" rIns="45700" bIns="0" anchor="b" anchorCtr="0">
            <a:noAutofit/>
          </a:bodyPr>
          <a:lstStyle/>
          <a:p>
            <a:pPr marL="0" marR="0" lvl="0" indent="0" algn="r" rtl="0">
              <a:spcBef>
                <a:spcPts val="0"/>
              </a:spcBef>
              <a:spcAft>
                <a:spcPts val="0"/>
              </a:spcAft>
              <a:buClr>
                <a:schemeClr val="accent1"/>
              </a:buClr>
              <a:buSzPts val="1600"/>
              <a:buFont typeface="Noto Sans Symbols"/>
              <a:buNone/>
            </a:pPr>
            <a:r>
              <a:rPr lang="ru-RU" sz="2000" b="0" i="0" u="none" strike="noStrike" cap="none">
                <a:solidFill>
                  <a:schemeClr val="lt1"/>
                </a:solidFill>
                <a:latin typeface="Arial"/>
                <a:ea typeface="Arial"/>
                <a:cs typeface="Arial"/>
                <a:sym typeface="Arial"/>
              </a:rPr>
              <a:t>                              </a:t>
            </a:r>
            <a:endParaRPr/>
          </a:p>
          <a:p>
            <a:pPr marL="0" marR="0" lvl="0" indent="0" algn="r" rtl="0">
              <a:spcBef>
                <a:spcPts val="400"/>
              </a:spcBef>
              <a:spcAft>
                <a:spcPts val="0"/>
              </a:spcAft>
              <a:buClr>
                <a:schemeClr val="accent1"/>
              </a:buClr>
              <a:buSzPts val="1600"/>
              <a:buFont typeface="Noto Sans Symbols"/>
              <a:buNone/>
            </a:pPr>
            <a:endParaRPr sz="2000" b="0" i="0" u="none" strike="noStrike" cap="none">
              <a:solidFill>
                <a:schemeClr val="lt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1500">
        <p:fade thruBlk="1"/>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0"/>
                                        </p:tgtEl>
                                        <p:attrNameLst>
                                          <p:attrName>style.visibility</p:attrName>
                                        </p:attrNameLst>
                                      </p:cBhvr>
                                      <p:to>
                                        <p:strVal val="visible"/>
                                      </p:to>
                                    </p:set>
                                    <p:animEffect transition="in" filter="fade">
                                      <p:cBhvr>
                                        <p:cTn id="7" dur="10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2"/>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noAutofit/>
          </a:bodyPr>
          <a:lstStyle/>
          <a:p>
            <a:pPr marL="0" marR="0" lvl="0" indent="0" algn="ctr" rtl="0">
              <a:spcBef>
                <a:spcPts val="0"/>
              </a:spcBef>
              <a:spcAft>
                <a:spcPts val="0"/>
              </a:spcAft>
              <a:buClr>
                <a:srgbClr val="FFFF00"/>
              </a:buClr>
              <a:buSzPts val="4600"/>
              <a:buFont typeface="Source Sans Pro"/>
              <a:buNone/>
            </a:pPr>
            <a:r>
              <a:rPr lang="ru-RU" sz="4600" b="0" i="0" u="none" strike="noStrike" cap="none">
                <a:solidFill>
                  <a:srgbClr val="FFFF00"/>
                </a:solidFill>
                <a:latin typeface="Source Sans Pro"/>
                <a:ea typeface="Source Sans Pro"/>
                <a:cs typeface="Source Sans Pro"/>
                <a:sym typeface="Source Sans Pro"/>
              </a:rPr>
              <a:t>Анализ источников ошибок</a:t>
            </a:r>
            <a:endParaRPr sz="4600" b="0" i="0" u="none" strike="noStrike" cap="none">
              <a:solidFill>
                <a:schemeClr val="lt1"/>
              </a:solidFill>
              <a:latin typeface="Source Sans Pro"/>
              <a:ea typeface="Source Sans Pro"/>
              <a:cs typeface="Source Sans Pro"/>
              <a:sym typeface="Source Sans Pro"/>
            </a:endParaRPr>
          </a:p>
        </p:txBody>
      </p:sp>
      <p:sp>
        <p:nvSpPr>
          <p:cNvPr id="143" name="Google Shape;143;p22"/>
          <p:cNvSpPr txBox="1">
            <a:spLocks noGrp="1"/>
          </p:cNvSpPr>
          <p:nvPr>
            <p:ph type="body" idx="1"/>
          </p:nvPr>
        </p:nvSpPr>
        <p:spPr>
          <a:xfrm>
            <a:off x="0" y="1600200"/>
            <a:ext cx="9144000" cy="5257800"/>
          </a:xfrm>
          <a:prstGeom prst="rect">
            <a:avLst/>
          </a:prstGeom>
          <a:noFill/>
          <a:ln>
            <a:noFill/>
          </a:ln>
        </p:spPr>
        <p:txBody>
          <a:bodyPr spcFirstLastPara="1" wrap="square" lIns="91425" tIns="45700" rIns="91425" bIns="45700" anchor="t" anchorCtr="0">
            <a:noAutofit/>
          </a:bodyPr>
          <a:lstStyle/>
          <a:p>
            <a:pPr marL="36576" marR="0" lvl="0" indent="0" algn="l" rtl="0">
              <a:lnSpc>
                <a:spcPct val="90000"/>
              </a:lnSpc>
              <a:spcBef>
                <a:spcPts val="0"/>
              </a:spcBef>
              <a:spcAft>
                <a:spcPts val="0"/>
              </a:spcAft>
              <a:buClr>
                <a:schemeClr val="accent1"/>
              </a:buClr>
              <a:buSzPts val="1406"/>
              <a:buFont typeface="Noto Sans Symbols"/>
              <a:buNone/>
            </a:pPr>
            <a:r>
              <a:rPr lang="ru-RU" sz="1757" b="0" i="0" u="none" strike="noStrike" cap="none">
                <a:solidFill>
                  <a:schemeClr val="lt1"/>
                </a:solidFill>
                <a:latin typeface="Corsiva"/>
                <a:ea typeface="Corsiva"/>
                <a:cs typeface="Corsiva"/>
                <a:sym typeface="Corsiva"/>
              </a:rPr>
              <a:t>Рассмотрим источники ошибок на первых трех этапах проектирования. </a:t>
            </a:r>
            <a:endParaRPr/>
          </a:p>
          <a:p>
            <a:pPr marL="36576" marR="0" lvl="0" indent="0" algn="l" rtl="0">
              <a:lnSpc>
                <a:spcPct val="90000"/>
              </a:lnSpc>
              <a:spcBef>
                <a:spcPts val="351"/>
              </a:spcBef>
              <a:spcAft>
                <a:spcPts val="0"/>
              </a:spcAft>
              <a:buClr>
                <a:schemeClr val="accent1"/>
              </a:buClr>
              <a:buSzPts val="1406"/>
              <a:buFont typeface="Noto Sans Symbols"/>
              <a:buNone/>
            </a:pPr>
            <a:r>
              <a:rPr lang="ru-RU" sz="1757" b="0" i="0" u="none" strike="noStrike" cap="none">
                <a:solidFill>
                  <a:schemeClr val="lt1"/>
                </a:solidFill>
                <a:latin typeface="Corsiva"/>
                <a:ea typeface="Corsiva"/>
                <a:cs typeface="Corsiva"/>
                <a:sym typeface="Corsiva"/>
              </a:rPr>
              <a:t>  </a:t>
            </a:r>
            <a:r>
              <a:rPr lang="ru-RU" sz="1757" b="0" i="0" u="none" strike="noStrike" cap="none">
                <a:solidFill>
                  <a:srgbClr val="00B050"/>
                </a:solidFill>
                <a:latin typeface="Corsiva"/>
                <a:ea typeface="Corsiva"/>
                <a:cs typeface="Corsiva"/>
                <a:sym typeface="Corsiva"/>
              </a:rPr>
              <a:t>На первом этапе</a:t>
            </a:r>
            <a:r>
              <a:rPr lang="ru-RU" sz="1757" b="0" i="0" u="none" strike="noStrike" cap="none">
                <a:solidFill>
                  <a:schemeClr val="lt1"/>
                </a:solidFill>
                <a:latin typeface="Corsiva"/>
                <a:ea typeface="Corsiva"/>
                <a:cs typeface="Corsiva"/>
                <a:sym typeface="Corsiva"/>
              </a:rPr>
              <a:t> источниками ошибок могут быть: логическая несогласованность требований, упущения, неточности алгоритма.</a:t>
            </a:r>
            <a:endParaRPr/>
          </a:p>
          <a:p>
            <a:pPr marL="36576" marR="0" lvl="0" indent="0" algn="l" rtl="0">
              <a:lnSpc>
                <a:spcPct val="90000"/>
              </a:lnSpc>
              <a:spcBef>
                <a:spcPts val="351"/>
              </a:spcBef>
              <a:spcAft>
                <a:spcPts val="0"/>
              </a:spcAft>
              <a:buClr>
                <a:schemeClr val="accent1"/>
              </a:buClr>
              <a:buSzPts val="1406"/>
              <a:buFont typeface="Noto Sans Symbols"/>
              <a:buNone/>
            </a:pPr>
            <a:r>
              <a:rPr lang="ru-RU" sz="1757" b="0" i="0" u="none" strike="noStrike" cap="none">
                <a:solidFill>
                  <a:schemeClr val="lt1"/>
                </a:solidFill>
                <a:latin typeface="Corsiva"/>
                <a:ea typeface="Corsiva"/>
                <a:cs typeface="Corsiva"/>
                <a:sym typeface="Corsiva"/>
              </a:rPr>
              <a:t>  </a:t>
            </a:r>
            <a:r>
              <a:rPr lang="ru-RU" sz="1757" b="0" i="0" u="none" strike="noStrike" cap="none">
                <a:solidFill>
                  <a:srgbClr val="00B050"/>
                </a:solidFill>
                <a:latin typeface="Corsiva"/>
                <a:ea typeface="Corsiva"/>
                <a:cs typeface="Corsiva"/>
                <a:sym typeface="Corsiva"/>
              </a:rPr>
              <a:t>На втором этапе </a:t>
            </a:r>
            <a:r>
              <a:rPr lang="ru-RU" sz="1757" b="0" i="0" u="none" strike="noStrike" cap="none">
                <a:solidFill>
                  <a:schemeClr val="lt1"/>
                </a:solidFill>
                <a:latin typeface="Corsiva"/>
                <a:ea typeface="Corsiva"/>
                <a:cs typeface="Corsiva"/>
                <a:sym typeface="Corsiva"/>
              </a:rPr>
              <a:t>источниками ошибок могут быть: упущения функций, несогласованность протокола взаимодействия аппаратуры и программ, неверный выбор микропроцессорных наборов, неточности алгоритмов, неверная интерпретация технических требований, упущение некоторых информационных потоков.</a:t>
            </a:r>
            <a:endParaRPr/>
          </a:p>
          <a:p>
            <a:pPr marL="36576" marR="0" lvl="0" indent="0" algn="l" rtl="0">
              <a:lnSpc>
                <a:spcPct val="90000"/>
              </a:lnSpc>
              <a:spcBef>
                <a:spcPts val="351"/>
              </a:spcBef>
              <a:spcAft>
                <a:spcPts val="0"/>
              </a:spcAft>
              <a:buClr>
                <a:schemeClr val="accent1"/>
              </a:buClr>
              <a:buSzPts val="1406"/>
              <a:buFont typeface="Noto Sans Symbols"/>
              <a:buNone/>
            </a:pPr>
            <a:r>
              <a:rPr lang="ru-RU" sz="1757" b="0" i="0" u="none" strike="noStrike" cap="none">
                <a:solidFill>
                  <a:schemeClr val="lt1"/>
                </a:solidFill>
                <a:latin typeface="Corsiva"/>
                <a:ea typeface="Corsiva"/>
                <a:cs typeface="Corsiva"/>
                <a:sym typeface="Corsiva"/>
              </a:rPr>
              <a:t>  </a:t>
            </a:r>
            <a:r>
              <a:rPr lang="ru-RU" sz="1757" b="0" i="0" u="none" strike="noStrike" cap="none">
                <a:solidFill>
                  <a:srgbClr val="00B050"/>
                </a:solidFill>
                <a:latin typeface="Corsiva"/>
                <a:ea typeface="Corsiva"/>
                <a:cs typeface="Corsiva"/>
                <a:sym typeface="Corsiva"/>
              </a:rPr>
              <a:t>На третьем этапе </a:t>
            </a:r>
            <a:r>
              <a:rPr lang="ru-RU" sz="1757" b="0" i="0" u="none" strike="noStrike" cap="none">
                <a:solidFill>
                  <a:schemeClr val="lt1"/>
                </a:solidFill>
                <a:latin typeface="Corsiva"/>
                <a:ea typeface="Corsiva"/>
                <a:cs typeface="Corsiva"/>
                <a:sym typeface="Corsiva"/>
              </a:rPr>
              <a:t>источниками ошибок могут быть: при разработке аппаратуры - упущения некоторых функций, неверная интерпретация технических требований, недоработка в схемах синхронизации, нарушение правил проектирования; при изготовлении прототипа - неисправности комплектующих изделий, неисправности монтажа и сборки; при разработке программных средств - упущения некоторых функций технического задания, неточности в алгоритмах, неточности кодирования.</a:t>
            </a:r>
            <a:endParaRPr/>
          </a:p>
          <a:p>
            <a:pPr marL="36576" marR="0" lvl="0" indent="0" algn="l" rtl="0">
              <a:lnSpc>
                <a:spcPct val="90000"/>
              </a:lnSpc>
              <a:spcBef>
                <a:spcPts val="351"/>
              </a:spcBef>
              <a:spcAft>
                <a:spcPts val="0"/>
              </a:spcAft>
              <a:buClr>
                <a:schemeClr val="accent1"/>
              </a:buClr>
              <a:buSzPts val="1406"/>
              <a:buFont typeface="Noto Sans Symbols"/>
              <a:buNone/>
            </a:pPr>
            <a:r>
              <a:rPr lang="ru-RU" sz="1757" b="0" i="0" u="none" strike="noStrike" cap="none">
                <a:solidFill>
                  <a:schemeClr val="lt1"/>
                </a:solidFill>
                <a:latin typeface="Corsiva"/>
                <a:ea typeface="Corsiva"/>
                <a:cs typeface="Corsiva"/>
                <a:sym typeface="Corsiva"/>
              </a:rPr>
              <a:t> Каждый из перечисленных источников ошибки может породить большое число субъективных или физических неисправностей, которые необходимо локализовать и устранить. Обнаружение ошибки и локализация неисправности являются сложной задачей по нескольким причинам: во-первых, из-за большого числа неисправностей; во-вторых, из-за того, что различные неисправности могут проявляться одинаковым образом. Так как отсутствуют модели субъективных неисправностей, указанная задача не формализована.</a:t>
            </a:r>
            <a:endParaRPr/>
          </a:p>
          <a:p>
            <a:pPr marL="36576" marR="0" lvl="0" indent="0" algn="l" rtl="0">
              <a:lnSpc>
                <a:spcPct val="90000"/>
              </a:lnSpc>
              <a:spcBef>
                <a:spcPts val="370"/>
              </a:spcBef>
              <a:spcAft>
                <a:spcPts val="0"/>
              </a:spcAft>
              <a:buClr>
                <a:schemeClr val="accent1"/>
              </a:buClr>
              <a:buSzPts val="1480"/>
              <a:buFont typeface="Noto Sans Symbols"/>
              <a:buNone/>
            </a:pPr>
            <a:endParaRPr sz="1850" b="0" i="0" u="none" strike="noStrike" cap="none">
              <a:solidFill>
                <a:schemeClr val="lt1"/>
              </a:solidFill>
              <a:latin typeface="Corsiva"/>
              <a:ea typeface="Corsiva"/>
              <a:cs typeface="Corsiva"/>
              <a:sym typeface="Corsiva"/>
            </a:endParaRPr>
          </a:p>
          <a:p>
            <a:pPr marL="36576" marR="0" lvl="0" indent="0" algn="l" rtl="0">
              <a:lnSpc>
                <a:spcPct val="90000"/>
              </a:lnSpc>
              <a:spcBef>
                <a:spcPts val="370"/>
              </a:spcBef>
              <a:spcAft>
                <a:spcPts val="0"/>
              </a:spcAft>
              <a:buClr>
                <a:schemeClr val="accent1"/>
              </a:buClr>
              <a:buSzPts val="1480"/>
              <a:buFont typeface="Noto Sans Symbols"/>
              <a:buNone/>
            </a:pPr>
            <a:endParaRPr sz="1850" b="0" i="0" u="none" strike="noStrike" cap="none">
              <a:solidFill>
                <a:schemeClr val="lt1"/>
              </a:solidFill>
              <a:latin typeface="Corsiva"/>
              <a:ea typeface="Corsiva"/>
              <a:cs typeface="Corsiva"/>
              <a:sym typeface="Corsiva"/>
            </a:endParaRPr>
          </a:p>
          <a:p>
            <a:pPr marL="36576" marR="0" lvl="0" indent="0" algn="l" rtl="0">
              <a:lnSpc>
                <a:spcPct val="90000"/>
              </a:lnSpc>
              <a:spcBef>
                <a:spcPts val="370"/>
              </a:spcBef>
              <a:spcAft>
                <a:spcPts val="0"/>
              </a:spcAft>
              <a:buClr>
                <a:schemeClr val="accent1"/>
              </a:buClr>
              <a:buSzPts val="1480"/>
              <a:buFont typeface="Noto Sans Symbols"/>
              <a:buNone/>
            </a:pPr>
            <a:endParaRPr sz="1850" b="0" i="0" u="none" strike="noStrike" cap="none">
              <a:solidFill>
                <a:schemeClr val="lt1"/>
              </a:solidFill>
              <a:latin typeface="Corsiva"/>
              <a:ea typeface="Corsiva"/>
              <a:cs typeface="Corsiva"/>
              <a:sym typeface="Corsiva"/>
            </a:endParaRPr>
          </a:p>
          <a:p>
            <a:pPr marL="36576" marR="0" lvl="0" indent="0" algn="l" rtl="0">
              <a:lnSpc>
                <a:spcPct val="90000"/>
              </a:lnSpc>
              <a:spcBef>
                <a:spcPts val="370"/>
              </a:spcBef>
              <a:spcAft>
                <a:spcPts val="0"/>
              </a:spcAft>
              <a:buClr>
                <a:schemeClr val="accent1"/>
              </a:buClr>
              <a:buSzPts val="1480"/>
              <a:buFont typeface="Noto Sans Symbols"/>
              <a:buNone/>
            </a:pPr>
            <a:endParaRPr sz="1850" b="0" i="0" u="none" strike="noStrike" cap="none">
              <a:solidFill>
                <a:schemeClr val="lt1"/>
              </a:solidFill>
              <a:latin typeface="Corsiva"/>
              <a:ea typeface="Corsiva"/>
              <a:cs typeface="Corsiva"/>
              <a:sym typeface="Corsiva"/>
            </a:endParaRPr>
          </a:p>
          <a:p>
            <a:pPr marL="36576" marR="0" lvl="0" indent="0" algn="l" rtl="0">
              <a:lnSpc>
                <a:spcPct val="90000"/>
              </a:lnSpc>
              <a:spcBef>
                <a:spcPts val="555"/>
              </a:spcBef>
              <a:spcAft>
                <a:spcPts val="0"/>
              </a:spcAft>
              <a:buClr>
                <a:schemeClr val="accent1"/>
              </a:buClr>
              <a:buSzPts val="2220"/>
              <a:buFont typeface="Noto Sans Symbols"/>
              <a:buNone/>
            </a:pPr>
            <a:endParaRPr sz="2775" b="0" i="0" u="none" strike="noStrike" cap="none">
              <a:solidFill>
                <a:schemeClr val="lt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3"/>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noAutofit/>
          </a:bodyPr>
          <a:lstStyle/>
          <a:p>
            <a:pPr marL="0" marR="0" lvl="0" indent="0" algn="ctr" rtl="0">
              <a:spcBef>
                <a:spcPts val="0"/>
              </a:spcBef>
              <a:spcAft>
                <a:spcPts val="0"/>
              </a:spcAft>
              <a:buClr>
                <a:srgbClr val="FFFF00"/>
              </a:buClr>
              <a:buSzPts val="4600"/>
              <a:buFont typeface="Source Sans Pro"/>
              <a:buNone/>
            </a:pPr>
            <a:r>
              <a:rPr lang="ru-RU" sz="4600" b="0" i="0" u="none" strike="noStrike" cap="none">
                <a:solidFill>
                  <a:srgbClr val="FFFF00"/>
                </a:solidFill>
                <a:latin typeface="Source Sans Pro"/>
                <a:ea typeface="Source Sans Pro"/>
                <a:cs typeface="Source Sans Pro"/>
                <a:sym typeface="Source Sans Pro"/>
              </a:rPr>
              <a:t>Комплексная отладка</a:t>
            </a:r>
            <a:endParaRPr sz="4600" b="0" i="0" u="none" strike="noStrike" cap="none">
              <a:solidFill>
                <a:schemeClr val="lt1"/>
              </a:solidFill>
              <a:latin typeface="Source Sans Pro"/>
              <a:ea typeface="Source Sans Pro"/>
              <a:cs typeface="Source Sans Pro"/>
              <a:sym typeface="Source Sans Pro"/>
            </a:endParaRPr>
          </a:p>
        </p:txBody>
      </p:sp>
      <p:sp>
        <p:nvSpPr>
          <p:cNvPr id="149" name="Google Shape;149;p23"/>
          <p:cNvSpPr txBox="1">
            <a:spLocks noGrp="1"/>
          </p:cNvSpPr>
          <p:nvPr>
            <p:ph type="body" idx="1"/>
          </p:nvPr>
        </p:nvSpPr>
        <p:spPr>
          <a:xfrm>
            <a:off x="0" y="1600200"/>
            <a:ext cx="9144000" cy="5257800"/>
          </a:xfrm>
          <a:prstGeom prst="rect">
            <a:avLst/>
          </a:prstGeom>
          <a:noFill/>
          <a:ln>
            <a:noFill/>
          </a:ln>
        </p:spPr>
        <p:txBody>
          <a:bodyPr spcFirstLastPara="1" wrap="square" lIns="91425" tIns="45700" rIns="91425" bIns="45700" anchor="t" anchorCtr="0">
            <a:noAutofit/>
          </a:bodyPr>
          <a:lstStyle/>
          <a:p>
            <a:pPr marL="36576" marR="0" lvl="0" indent="0" algn="l" rtl="0">
              <a:spcBef>
                <a:spcPts val="0"/>
              </a:spcBef>
              <a:spcAft>
                <a:spcPts val="0"/>
              </a:spcAft>
              <a:buClr>
                <a:schemeClr val="accent1"/>
              </a:buClr>
              <a:buSzPts val="1600"/>
              <a:buFont typeface="Noto Sans Symbols"/>
              <a:buNone/>
            </a:pPr>
            <a:r>
              <a:rPr lang="ru-RU" sz="2000" b="0" i="0" u="none" strike="noStrike" cap="none">
                <a:solidFill>
                  <a:schemeClr val="lt1"/>
                </a:solidFill>
                <a:latin typeface="Corsiva"/>
                <a:ea typeface="Corsiva"/>
                <a:cs typeface="Corsiva"/>
                <a:sym typeface="Corsiva"/>
              </a:rPr>
              <a:t> Как правило, микропроцессорная система - это система реального времени, т. е. корректность ее функционирования зависит от времени выполнения отдельных программ и скорости работы аппаратуры. Такие системы считаются отлаженными только в том случае, когда рабочие программы правильно функционируют на реальной аппаратуре и в реальных условиях.</a:t>
            </a:r>
            <a:endParaRPr/>
          </a:p>
          <a:p>
            <a:pPr marL="36576" marR="0" lvl="0" indent="0" algn="l" rtl="0">
              <a:spcBef>
                <a:spcPts val="400"/>
              </a:spcBef>
              <a:spcAft>
                <a:spcPts val="0"/>
              </a:spcAft>
              <a:buClr>
                <a:schemeClr val="accent1"/>
              </a:buClr>
              <a:buSzPts val="1600"/>
              <a:buFont typeface="Noto Sans Symbols"/>
              <a:buNone/>
            </a:pPr>
            <a:r>
              <a:rPr lang="ru-RU" sz="2000" b="0" i="0" u="none" strike="noStrike" cap="none">
                <a:solidFill>
                  <a:schemeClr val="lt1"/>
                </a:solidFill>
                <a:latin typeface="Corsiva"/>
                <a:ea typeface="Corsiva"/>
                <a:cs typeface="Corsiva"/>
                <a:sym typeface="Corsiva"/>
              </a:rPr>
              <a:t>  Таким образом, дополнительным свойством, которым должны обладать средства комплексной отладки по сравнению со средствами автономной отладки, является возможность управления поведением МПС и сбора информации о ее поведении в реальном времени.</a:t>
            </a:r>
            <a:endParaRPr/>
          </a:p>
          <a:p>
            <a:pPr marL="36576" marR="0" lvl="0" indent="0" algn="l" rtl="0">
              <a:spcBef>
                <a:spcPts val="400"/>
              </a:spcBef>
              <a:spcAft>
                <a:spcPts val="0"/>
              </a:spcAft>
              <a:buClr>
                <a:schemeClr val="accent1"/>
              </a:buClr>
              <a:buSzPts val="1600"/>
              <a:buFont typeface="Noto Sans Symbols"/>
              <a:buNone/>
            </a:pPr>
            <a:r>
              <a:rPr lang="ru-RU" sz="2000" b="0" i="0" u="none" strike="noStrike" cap="none">
                <a:solidFill>
                  <a:schemeClr val="lt1"/>
                </a:solidFill>
                <a:latin typeface="Corsiva"/>
                <a:ea typeface="Corsiva"/>
                <a:cs typeface="Corsiva"/>
                <a:sym typeface="Corsiva"/>
              </a:rPr>
              <a:t>  Тенденция развития средств отладки микропроцессорных систем состоит в объединении свойств нескольких приборов в одном комплексе, в создании универсальных средств, пригодных для автономной отладки аппаратуры, генерации и автономной отладки программ и комплексной отладки системы. Эти средства позволяют вести разработку и отладку, постепенно, с нарастанием сложности : новые, не отлаженные компоненты аппаратуры и программ присоединяются к уже проверенной части системы.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4"/>
          <p:cNvSpPr txBox="1">
            <a:spLocks noGrp="1"/>
          </p:cNvSpPr>
          <p:nvPr>
            <p:ph type="body" idx="1"/>
          </p:nvPr>
        </p:nvSpPr>
        <p:spPr>
          <a:xfrm>
            <a:off x="0" y="260648"/>
            <a:ext cx="9144000" cy="6597352"/>
          </a:xfrm>
          <a:prstGeom prst="rect">
            <a:avLst/>
          </a:prstGeom>
          <a:noFill/>
          <a:ln>
            <a:noFill/>
          </a:ln>
        </p:spPr>
        <p:txBody>
          <a:bodyPr spcFirstLastPara="1" wrap="square" lIns="91425" tIns="45700" rIns="91425" bIns="45700" anchor="t" anchorCtr="0">
            <a:noAutofit/>
          </a:bodyPr>
          <a:lstStyle/>
          <a:p>
            <a:pPr marL="36576" marR="0" lvl="0" indent="0" algn="l" rtl="0">
              <a:spcBef>
                <a:spcPts val="0"/>
              </a:spcBef>
              <a:spcAft>
                <a:spcPts val="0"/>
              </a:spcAft>
              <a:buClr>
                <a:schemeClr val="accent1"/>
              </a:buClr>
              <a:buSzPts val="2880"/>
              <a:buFont typeface="Noto Sans Symbols"/>
              <a:buNone/>
            </a:pPr>
            <a:r>
              <a:rPr lang="ru-RU" sz="3600" b="0" i="0" u="none" strike="noStrike" cap="none">
                <a:solidFill>
                  <a:schemeClr val="lt1"/>
                </a:solidFill>
                <a:latin typeface="Arial"/>
                <a:ea typeface="Arial"/>
                <a:cs typeface="Arial"/>
                <a:sym typeface="Arial"/>
              </a:rPr>
              <a:t> </a:t>
            </a:r>
            <a:r>
              <a:rPr lang="ru-RU" sz="2000" b="0" i="0" u="none" strike="noStrike" cap="none">
                <a:solidFill>
                  <a:schemeClr val="lt1"/>
                </a:solidFill>
                <a:latin typeface="Corsiva"/>
                <a:ea typeface="Corsiva"/>
                <a:cs typeface="Corsiva"/>
                <a:sym typeface="Corsiva"/>
              </a:rPr>
              <a:t>Средства отладки, используемые на последних этапах, не должны вносить дополнительные задержки или нагрузки, т.е. влиять на правильность функционирования системы.</a:t>
            </a:r>
            <a:endParaRPr/>
          </a:p>
          <a:p>
            <a:pPr marL="36576" marR="0" lvl="0" indent="0" algn="l" rtl="0">
              <a:spcBef>
                <a:spcPts val="480"/>
              </a:spcBef>
              <a:spcAft>
                <a:spcPts val="0"/>
              </a:spcAft>
              <a:buClr>
                <a:schemeClr val="accent1"/>
              </a:buClr>
              <a:buSzPts val="1920"/>
              <a:buFont typeface="Noto Sans Symbols"/>
              <a:buNone/>
            </a:pPr>
            <a:r>
              <a:rPr lang="ru-RU" sz="2400" b="0" i="0" u="none" strike="noStrike" cap="none">
                <a:solidFill>
                  <a:schemeClr val="lt1"/>
                </a:solidFill>
                <a:latin typeface="Corsiva"/>
                <a:ea typeface="Corsiva"/>
                <a:cs typeface="Corsiva"/>
                <a:sym typeface="Corsiva"/>
              </a:rPr>
              <a:t>  </a:t>
            </a:r>
            <a:r>
              <a:rPr lang="ru-RU" sz="2000" b="0" i="0" u="none" strike="noStrike" cap="none">
                <a:solidFill>
                  <a:schemeClr val="lt1"/>
                </a:solidFill>
                <a:latin typeface="Corsiva"/>
                <a:ea typeface="Corsiva"/>
                <a:cs typeface="Corsiva"/>
                <a:sym typeface="Corsiva"/>
              </a:rPr>
              <a:t>Существуют </a:t>
            </a:r>
            <a:r>
              <a:rPr lang="ru-RU" sz="2000" b="0" i="0" u="none" strike="noStrike" cap="none">
                <a:solidFill>
                  <a:srgbClr val="00B0F0"/>
                </a:solidFill>
                <a:latin typeface="Corsiva"/>
                <a:ea typeface="Corsiva"/>
                <a:cs typeface="Corsiva"/>
                <a:sym typeface="Corsiva"/>
              </a:rPr>
              <a:t>пять основных приемов</a:t>
            </a:r>
            <a:r>
              <a:rPr lang="ru-RU" sz="2000" b="0" i="0" u="none" strike="noStrike" cap="none">
                <a:solidFill>
                  <a:schemeClr val="lt1"/>
                </a:solidFill>
                <a:latin typeface="Corsiva"/>
                <a:ea typeface="Corsiva"/>
                <a:cs typeface="Corsiva"/>
                <a:sym typeface="Corsiva"/>
              </a:rPr>
              <a:t> комплексной отладки микропроцессорной системы: </a:t>
            </a:r>
            <a:br>
              <a:rPr lang="ru-RU" sz="2000" b="0" i="0" u="none" strike="noStrike" cap="none">
                <a:solidFill>
                  <a:schemeClr val="lt1"/>
                </a:solidFill>
                <a:latin typeface="Corsiva"/>
                <a:ea typeface="Corsiva"/>
                <a:cs typeface="Corsiva"/>
                <a:sym typeface="Corsiva"/>
              </a:rPr>
            </a:br>
            <a:r>
              <a:rPr lang="ru-RU" sz="2000" b="0" i="0" u="none" strike="noStrike" cap="none">
                <a:solidFill>
                  <a:schemeClr val="lt1"/>
                </a:solidFill>
                <a:latin typeface="Corsiva"/>
                <a:ea typeface="Corsiva"/>
                <a:cs typeface="Corsiva"/>
                <a:sym typeface="Corsiva"/>
              </a:rPr>
              <a:t>1) остановка функционирования системы при возникновении определенного события; </a:t>
            </a:r>
            <a:br>
              <a:rPr lang="ru-RU" sz="2000" b="0" i="0" u="none" strike="noStrike" cap="none">
                <a:solidFill>
                  <a:schemeClr val="lt1"/>
                </a:solidFill>
                <a:latin typeface="Corsiva"/>
                <a:ea typeface="Corsiva"/>
                <a:cs typeface="Corsiva"/>
                <a:sym typeface="Corsiva"/>
              </a:rPr>
            </a:br>
            <a:r>
              <a:rPr lang="ru-RU" sz="2000" b="0" i="0" u="none" strike="noStrike" cap="none">
                <a:solidFill>
                  <a:schemeClr val="lt1"/>
                </a:solidFill>
                <a:latin typeface="Corsiva"/>
                <a:ea typeface="Corsiva"/>
                <a:cs typeface="Corsiva"/>
                <a:sym typeface="Corsiva"/>
              </a:rPr>
              <a:t>2) чтение (изменение) содержимого памяти или регистров системы; </a:t>
            </a:r>
            <a:br>
              <a:rPr lang="ru-RU" sz="2000" b="0" i="0" u="none" strike="noStrike" cap="none">
                <a:solidFill>
                  <a:schemeClr val="lt1"/>
                </a:solidFill>
                <a:latin typeface="Corsiva"/>
                <a:ea typeface="Corsiva"/>
                <a:cs typeface="Corsiva"/>
                <a:sym typeface="Corsiva"/>
              </a:rPr>
            </a:br>
            <a:r>
              <a:rPr lang="ru-RU" sz="2000" b="0" i="0" u="none" strike="noStrike" cap="none">
                <a:solidFill>
                  <a:schemeClr val="lt1"/>
                </a:solidFill>
                <a:latin typeface="Corsiva"/>
                <a:ea typeface="Corsiva"/>
                <a:cs typeface="Corsiva"/>
                <a:sym typeface="Corsiva"/>
              </a:rPr>
              <a:t>3) пошаговое отслеживание поведения системы; </a:t>
            </a:r>
            <a:br>
              <a:rPr lang="ru-RU" sz="2000" b="0" i="0" u="none" strike="noStrike" cap="none">
                <a:solidFill>
                  <a:schemeClr val="lt1"/>
                </a:solidFill>
                <a:latin typeface="Corsiva"/>
                <a:ea typeface="Corsiva"/>
                <a:cs typeface="Corsiva"/>
                <a:sym typeface="Corsiva"/>
              </a:rPr>
            </a:br>
            <a:r>
              <a:rPr lang="ru-RU" sz="2000" b="0" i="0" u="none" strike="noStrike" cap="none">
                <a:solidFill>
                  <a:schemeClr val="lt1"/>
                </a:solidFill>
                <a:latin typeface="Corsiva"/>
                <a:ea typeface="Corsiva"/>
                <a:cs typeface="Corsiva"/>
                <a:sym typeface="Corsiva"/>
              </a:rPr>
              <a:t>4) отслеживание поведения системы в реальном времени; </a:t>
            </a:r>
            <a:br>
              <a:rPr lang="ru-RU" sz="2000" b="0" i="0" u="none" strike="noStrike" cap="none">
                <a:solidFill>
                  <a:schemeClr val="lt1"/>
                </a:solidFill>
                <a:latin typeface="Corsiva"/>
                <a:ea typeface="Corsiva"/>
                <a:cs typeface="Corsiva"/>
                <a:sym typeface="Corsiva"/>
              </a:rPr>
            </a:br>
            <a:r>
              <a:rPr lang="ru-RU" sz="2000" b="0" i="0" u="none" strike="noStrike" cap="none">
                <a:solidFill>
                  <a:schemeClr val="lt1"/>
                </a:solidFill>
                <a:latin typeface="Corsiva"/>
                <a:ea typeface="Corsiva"/>
                <a:cs typeface="Corsiva"/>
                <a:sym typeface="Corsiva"/>
              </a:rPr>
              <a:t>5) временное согласование программ.</a:t>
            </a:r>
            <a:endParaRPr/>
          </a:p>
          <a:p>
            <a:pPr marL="36576" marR="0" lvl="0" indent="0" algn="l" rtl="0">
              <a:spcBef>
                <a:spcPts val="480"/>
              </a:spcBef>
              <a:spcAft>
                <a:spcPts val="0"/>
              </a:spcAft>
              <a:buClr>
                <a:schemeClr val="accent1"/>
              </a:buClr>
              <a:buSzPts val="1920"/>
              <a:buFont typeface="Noto Sans Symbols"/>
              <a:buNone/>
            </a:pPr>
            <a:r>
              <a:rPr lang="ru-RU" sz="2400" b="0" i="0" u="none" strike="noStrike" cap="none">
                <a:solidFill>
                  <a:schemeClr val="lt1"/>
                </a:solidFill>
                <a:latin typeface="Corsiva"/>
                <a:ea typeface="Corsiva"/>
                <a:cs typeface="Corsiva"/>
                <a:sym typeface="Corsiva"/>
              </a:rPr>
              <a:t>  </a:t>
            </a:r>
            <a:r>
              <a:rPr lang="ru-RU" sz="2000" b="0" i="0" u="none" strike="noStrike" cap="none">
                <a:solidFill>
                  <a:schemeClr val="lt1"/>
                </a:solidFill>
                <a:latin typeface="Corsiva"/>
                <a:ea typeface="Corsiva"/>
                <a:cs typeface="Corsiva"/>
                <a:sym typeface="Corsiva"/>
              </a:rPr>
              <a:t>Комплексная отладка завершается приемосдаточными испытаниями, показывающими соответствие спроектированной системы техническому заданию. Для проведения комплексной отладки МПС используют логические анализаторы и комплексы:оценочные, отладочные, развития микропроцессоров, диагностирования.</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pic>
        <p:nvPicPr>
          <p:cNvPr id="159" name="Google Shape;159;p25"/>
          <p:cNvPicPr preferRelativeResize="0"/>
          <p:nvPr/>
        </p:nvPicPr>
        <p:blipFill rotWithShape="1">
          <a:blip r:embed="rId3">
            <a:alphaModFix/>
          </a:blip>
          <a:srcRect/>
          <a:stretch/>
        </p:blipFill>
        <p:spPr>
          <a:xfrm>
            <a:off x="0" y="4872"/>
            <a:ext cx="9345173" cy="6853127"/>
          </a:xfrm>
          <a:prstGeom prst="rect">
            <a:avLst/>
          </a:prstGeom>
          <a:noFill/>
          <a:ln>
            <a:noFill/>
          </a:ln>
        </p:spPr>
      </p:pic>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159"/>
                                        </p:tgtEl>
                                      </p:cBhvr>
                                    </p:animEffect>
                                    <p:set>
                                      <p:cBhvr>
                                        <p:cTn id="7" dur="1" fill="hold">
                                          <p:stCondLst>
                                            <p:cond delay="500"/>
                                          </p:stCondLst>
                                        </p:cTn>
                                        <p:tgtEl>
                                          <p:spTgt spid="15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4"/>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noAutofit/>
          </a:bodyPr>
          <a:lstStyle/>
          <a:p>
            <a:pPr marL="0" marR="0" lvl="0" indent="0" algn="l" rtl="0">
              <a:spcBef>
                <a:spcPts val="0"/>
              </a:spcBef>
              <a:spcAft>
                <a:spcPts val="0"/>
              </a:spcAft>
              <a:buClr>
                <a:srgbClr val="FFFF00"/>
              </a:buClr>
              <a:buSzPts val="4600"/>
              <a:buFont typeface="Source Sans Pro"/>
              <a:buNone/>
            </a:pPr>
            <a:r>
              <a:rPr lang="ru-RU" sz="4600" b="0" i="1" u="none" strike="noStrike" cap="none">
                <a:solidFill>
                  <a:srgbClr val="FFFF00"/>
                </a:solidFill>
                <a:latin typeface="Source Sans Pro"/>
                <a:ea typeface="Source Sans Pro"/>
                <a:cs typeface="Source Sans Pro"/>
                <a:sym typeface="Source Sans Pro"/>
              </a:rPr>
              <a:t> </a:t>
            </a:r>
            <a:r>
              <a:rPr lang="ru-RU" sz="4600" b="0" i="1" u="none" strike="noStrike" cap="none">
                <a:solidFill>
                  <a:srgbClr val="FFFF00"/>
                </a:solidFill>
                <a:latin typeface="Corsiva"/>
                <a:ea typeface="Corsiva"/>
                <a:cs typeface="Corsiva"/>
                <a:sym typeface="Corsiva"/>
              </a:rPr>
              <a:t>Микропроцессорные</a:t>
            </a:r>
            <a:r>
              <a:rPr lang="ru-RU" sz="4600" b="0" i="1" u="none" strike="noStrike" cap="none">
                <a:solidFill>
                  <a:srgbClr val="FFFF00"/>
                </a:solidFill>
                <a:latin typeface="Source Sans Pro"/>
                <a:ea typeface="Source Sans Pro"/>
                <a:cs typeface="Source Sans Pro"/>
                <a:sym typeface="Source Sans Pro"/>
              </a:rPr>
              <a:t> </a:t>
            </a:r>
            <a:r>
              <a:rPr lang="ru-RU" sz="4600" b="0" i="1" u="none" strike="noStrike" cap="none">
                <a:solidFill>
                  <a:srgbClr val="FFFF00"/>
                </a:solidFill>
                <a:latin typeface="Corsiva"/>
                <a:ea typeface="Corsiva"/>
                <a:cs typeface="Corsiva"/>
                <a:sym typeface="Corsiva"/>
              </a:rPr>
              <a:t>системы</a:t>
            </a:r>
            <a:endParaRPr sz="4600" b="0" i="0" u="none" strike="noStrike" cap="none">
              <a:solidFill>
                <a:schemeClr val="lt1"/>
              </a:solidFill>
              <a:latin typeface="Corsiva"/>
              <a:ea typeface="Corsiva"/>
              <a:cs typeface="Corsiva"/>
              <a:sym typeface="Corsiva"/>
            </a:endParaRPr>
          </a:p>
        </p:txBody>
      </p:sp>
      <p:sp>
        <p:nvSpPr>
          <p:cNvPr id="98" name="Google Shape;98;p14"/>
          <p:cNvSpPr txBox="1">
            <a:spLocks noGrp="1"/>
          </p:cNvSpPr>
          <p:nvPr>
            <p:ph type="body" idx="1"/>
          </p:nvPr>
        </p:nvSpPr>
        <p:spPr>
          <a:xfrm>
            <a:off x="0" y="1600200"/>
            <a:ext cx="9144000" cy="5257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accent1"/>
              </a:buClr>
              <a:buSzPts val="1440"/>
              <a:buFont typeface="Noto Sans Symbols"/>
              <a:buNone/>
            </a:pPr>
            <a:r>
              <a:rPr lang="ru-RU" sz="1800" b="1" i="1" u="none" strike="noStrike" cap="none">
                <a:solidFill>
                  <a:schemeClr val="lt1"/>
                </a:solidFill>
                <a:latin typeface="Arial"/>
                <a:ea typeface="Arial"/>
                <a:cs typeface="Arial"/>
                <a:sym typeface="Arial"/>
              </a:rPr>
              <a:t> </a:t>
            </a:r>
            <a:r>
              <a:rPr lang="ru-RU" sz="2400" b="1" i="1" u="sng" strike="noStrike" cap="none">
                <a:solidFill>
                  <a:srgbClr val="008000"/>
                </a:solidFill>
                <a:latin typeface="Corsiva"/>
                <a:ea typeface="Corsiva"/>
                <a:cs typeface="Corsiva"/>
                <a:sym typeface="Corsiva"/>
              </a:rPr>
              <a:t>Микропроцессорная система </a:t>
            </a:r>
            <a:r>
              <a:rPr lang="ru-RU" sz="2400" b="1" i="0" u="sng" strike="noStrike" cap="none">
                <a:solidFill>
                  <a:srgbClr val="008000"/>
                </a:solidFill>
                <a:latin typeface="Corsiva"/>
                <a:ea typeface="Corsiva"/>
                <a:cs typeface="Corsiva"/>
                <a:sym typeface="Corsiva"/>
              </a:rPr>
              <a:t>(МПС)</a:t>
            </a:r>
            <a:r>
              <a:rPr lang="ru-RU" sz="1800" b="1" i="1" u="none" strike="noStrike" cap="none">
                <a:solidFill>
                  <a:schemeClr val="lt1"/>
                </a:solidFill>
                <a:latin typeface="Corsiva"/>
                <a:ea typeface="Corsiva"/>
                <a:cs typeface="Corsiva"/>
                <a:sym typeface="Corsiva"/>
              </a:rPr>
              <a:t> - </a:t>
            </a:r>
            <a:r>
              <a:rPr lang="ru-RU" sz="1800" b="0" i="0" u="none" strike="noStrike" cap="none">
                <a:solidFill>
                  <a:schemeClr val="lt1"/>
                </a:solidFill>
                <a:latin typeface="Corsiva"/>
                <a:ea typeface="Corsiva"/>
                <a:cs typeface="Corsiva"/>
                <a:sym typeface="Corsiva"/>
              </a:rPr>
              <a:t>это микроЭВМ</a:t>
            </a:r>
            <a:r>
              <a:rPr lang="ru-RU" sz="1800" b="0" i="1" u="none" strike="noStrike" cap="none">
                <a:solidFill>
                  <a:schemeClr val="lt1"/>
                </a:solidFill>
                <a:latin typeface="Corsiva"/>
                <a:ea typeface="Corsiva"/>
                <a:cs typeface="Corsiva"/>
                <a:sym typeface="Corsiva"/>
              </a:rPr>
              <a:t> </a:t>
            </a:r>
            <a:r>
              <a:rPr lang="ru-RU" sz="1800" b="0" i="0" u="none" strike="noStrike" cap="none">
                <a:solidFill>
                  <a:schemeClr val="lt1"/>
                </a:solidFill>
                <a:latin typeface="Corsiva"/>
                <a:ea typeface="Corsiva"/>
                <a:cs typeface="Corsiva"/>
                <a:sym typeface="Corsiva"/>
              </a:rPr>
              <a:t>или вычислительный комплекс, построенный на основе микропроцессорного комплекта больших (БИС) и/или сверхбольших (СБИС) интегральных схем. </a:t>
            </a:r>
            <a:endParaRPr/>
          </a:p>
          <a:p>
            <a:pPr marL="0" marR="0" lvl="0" indent="0" algn="l" rtl="0">
              <a:spcBef>
                <a:spcPts val="360"/>
              </a:spcBef>
              <a:spcAft>
                <a:spcPts val="0"/>
              </a:spcAft>
              <a:buClr>
                <a:schemeClr val="accent1"/>
              </a:buClr>
              <a:buSzPts val="1440"/>
              <a:buFont typeface="Noto Sans Symbols"/>
              <a:buNone/>
            </a:pPr>
            <a:r>
              <a:rPr lang="ru-RU" sz="1800" b="0" i="0" u="none" strike="noStrike" cap="none">
                <a:solidFill>
                  <a:schemeClr val="lt1"/>
                </a:solidFill>
                <a:latin typeface="Corsiva"/>
                <a:ea typeface="Corsiva"/>
                <a:cs typeface="Corsiva"/>
                <a:sym typeface="Corsiva"/>
              </a:rPr>
              <a:t>   В состав МПК могут входить микропроцессорные и другие интегральные микросхемы различных схемотехнических типов, если они совместимы по архитектуре, электрическим параметрам и конструктивному исполнению.</a:t>
            </a:r>
            <a:endParaRPr/>
          </a:p>
          <a:p>
            <a:pPr marL="0" marR="0" lvl="0" indent="0" algn="l" rtl="0">
              <a:spcBef>
                <a:spcPts val="360"/>
              </a:spcBef>
              <a:spcAft>
                <a:spcPts val="0"/>
              </a:spcAft>
              <a:buClr>
                <a:schemeClr val="accent1"/>
              </a:buClr>
              <a:buSzPts val="1440"/>
              <a:buFont typeface="Noto Sans Symbols"/>
              <a:buNone/>
            </a:pPr>
            <a:r>
              <a:rPr lang="ru-RU" sz="1800" b="0" i="0" u="none" strike="noStrike" cap="none">
                <a:solidFill>
                  <a:schemeClr val="lt1"/>
                </a:solidFill>
                <a:latin typeface="Corsiva"/>
                <a:ea typeface="Corsiva"/>
                <a:cs typeface="Corsiva"/>
                <a:sym typeface="Corsiva"/>
              </a:rPr>
              <a:t>   Микропроцессорная система может быть описана на различных уровнях абстрактного представления. В процессе разработки системы происходит переход от одного уровня ее представления к другому, более детальному. Каждая абстракция несет в себе только информацию, которая соответствует данному уровню, и не содержит каких-либо сведений относительно более низких уровней.</a:t>
            </a:r>
            <a:endParaRPr sz="1800" b="0" i="0" u="none" strike="noStrike" cap="none">
              <a:solidFill>
                <a:schemeClr val="lt1"/>
              </a:solidFill>
              <a:latin typeface="Corsiva"/>
              <a:ea typeface="Corsiva"/>
              <a:cs typeface="Corsiva"/>
              <a:sym typeface="Corsiva"/>
            </a:endParaRPr>
          </a:p>
          <a:p>
            <a:pPr marL="0" marR="0" lvl="0" indent="0" algn="l" rtl="0">
              <a:spcBef>
                <a:spcPts val="400"/>
              </a:spcBef>
              <a:spcAft>
                <a:spcPts val="0"/>
              </a:spcAft>
              <a:buClr>
                <a:schemeClr val="accent1"/>
              </a:buClr>
              <a:buSzPts val="1440"/>
              <a:buFont typeface="Noto Sans Symbols"/>
              <a:buNone/>
            </a:pPr>
            <a:r>
              <a:rPr lang="ru-RU" sz="1800" b="0" i="0" u="none" strike="noStrike" cap="none">
                <a:solidFill>
                  <a:schemeClr val="lt1"/>
                </a:solidFill>
                <a:latin typeface="Corsiva"/>
                <a:ea typeface="Corsiva"/>
                <a:cs typeface="Corsiva"/>
                <a:sym typeface="Corsiva"/>
              </a:rPr>
              <a:t> </a:t>
            </a:r>
            <a:r>
              <a:rPr lang="ru-RU" sz="2000" b="0" i="0" u="none" strike="noStrike" cap="none">
                <a:solidFill>
                  <a:srgbClr val="0070C0"/>
                </a:solidFill>
                <a:latin typeface="Corsiva"/>
                <a:ea typeface="Corsiva"/>
                <a:cs typeface="Corsiva"/>
                <a:sym typeface="Corsiva"/>
              </a:rPr>
              <a:t>Уровни абстрактного представления </a:t>
            </a:r>
            <a:r>
              <a:rPr lang="ru-RU" sz="1800" b="0" i="0" u="none" strike="noStrike" cap="none">
                <a:solidFill>
                  <a:schemeClr val="lt1"/>
                </a:solidFill>
                <a:latin typeface="Corsiva"/>
                <a:ea typeface="Corsiva"/>
                <a:cs typeface="Corsiva"/>
                <a:sym typeface="Corsiva"/>
              </a:rPr>
              <a:t>микропроцессорной системы : </a:t>
            </a:r>
            <a:br>
              <a:rPr lang="ru-RU" sz="1800" b="0" i="0" u="none" strike="noStrike" cap="none">
                <a:solidFill>
                  <a:schemeClr val="lt1"/>
                </a:solidFill>
                <a:latin typeface="Corsiva"/>
                <a:ea typeface="Corsiva"/>
                <a:cs typeface="Corsiva"/>
                <a:sym typeface="Corsiva"/>
              </a:rPr>
            </a:br>
            <a:r>
              <a:rPr lang="ru-RU" sz="1800" b="0" i="0" u="none" strike="noStrike" cap="none">
                <a:solidFill>
                  <a:schemeClr val="lt1"/>
                </a:solidFill>
                <a:latin typeface="Corsiva"/>
                <a:ea typeface="Corsiva"/>
                <a:cs typeface="Corsiva"/>
                <a:sym typeface="Corsiva"/>
              </a:rPr>
              <a:t>1) "черный ящик"; </a:t>
            </a:r>
            <a:br>
              <a:rPr lang="ru-RU" sz="1800" b="0" i="0" u="none" strike="noStrike" cap="none">
                <a:solidFill>
                  <a:schemeClr val="lt1"/>
                </a:solidFill>
                <a:latin typeface="Corsiva"/>
                <a:ea typeface="Corsiva"/>
                <a:cs typeface="Corsiva"/>
                <a:sym typeface="Corsiva"/>
              </a:rPr>
            </a:br>
            <a:r>
              <a:rPr lang="ru-RU" sz="1800" b="0" i="0" u="none" strike="noStrike" cap="none">
                <a:solidFill>
                  <a:schemeClr val="lt1"/>
                </a:solidFill>
                <a:latin typeface="Corsiva"/>
                <a:ea typeface="Corsiva"/>
                <a:cs typeface="Corsiva"/>
                <a:sym typeface="Corsiva"/>
              </a:rPr>
              <a:t>2) структурный; </a:t>
            </a:r>
            <a:br>
              <a:rPr lang="ru-RU" sz="1800" b="0" i="0" u="none" strike="noStrike" cap="none">
                <a:solidFill>
                  <a:schemeClr val="lt1"/>
                </a:solidFill>
                <a:latin typeface="Corsiva"/>
                <a:ea typeface="Corsiva"/>
                <a:cs typeface="Corsiva"/>
                <a:sym typeface="Corsiva"/>
              </a:rPr>
            </a:br>
            <a:r>
              <a:rPr lang="ru-RU" sz="1800" b="0" i="0" u="none" strike="noStrike" cap="none">
                <a:solidFill>
                  <a:schemeClr val="lt1"/>
                </a:solidFill>
                <a:latin typeface="Corsiva"/>
                <a:ea typeface="Corsiva"/>
                <a:cs typeface="Corsiva"/>
                <a:sym typeface="Corsiva"/>
              </a:rPr>
              <a:t>3) программный; </a:t>
            </a:r>
            <a:br>
              <a:rPr lang="ru-RU" sz="1800" b="0" i="0" u="none" strike="noStrike" cap="none">
                <a:solidFill>
                  <a:schemeClr val="lt1"/>
                </a:solidFill>
                <a:latin typeface="Corsiva"/>
                <a:ea typeface="Corsiva"/>
                <a:cs typeface="Corsiva"/>
                <a:sym typeface="Corsiva"/>
              </a:rPr>
            </a:br>
            <a:r>
              <a:rPr lang="ru-RU" sz="1800" b="0" i="0" u="none" strike="noStrike" cap="none">
                <a:solidFill>
                  <a:schemeClr val="lt1"/>
                </a:solidFill>
                <a:latin typeface="Corsiva"/>
                <a:ea typeface="Corsiva"/>
                <a:cs typeface="Corsiva"/>
                <a:sym typeface="Corsiva"/>
              </a:rPr>
              <a:t>4) логический; </a:t>
            </a:r>
            <a:br>
              <a:rPr lang="ru-RU" sz="1800" b="0" i="0" u="none" strike="noStrike" cap="none">
                <a:solidFill>
                  <a:schemeClr val="lt1"/>
                </a:solidFill>
                <a:latin typeface="Corsiva"/>
                <a:ea typeface="Corsiva"/>
                <a:cs typeface="Corsiva"/>
                <a:sym typeface="Corsiva"/>
              </a:rPr>
            </a:br>
            <a:r>
              <a:rPr lang="ru-RU" sz="1800" b="0" i="0" u="none" strike="noStrike" cap="none">
                <a:solidFill>
                  <a:schemeClr val="lt1"/>
                </a:solidFill>
                <a:latin typeface="Corsiva"/>
                <a:ea typeface="Corsiva"/>
                <a:cs typeface="Corsiva"/>
                <a:sym typeface="Corsiva"/>
              </a:rPr>
              <a:t>5) схемный .</a:t>
            </a:r>
            <a:endParaRPr sz="1800" b="0" i="0" u="none" strike="noStrike" cap="none">
              <a:solidFill>
                <a:schemeClr val="lt1"/>
              </a:solidFill>
              <a:latin typeface="Corsiva"/>
              <a:ea typeface="Corsiva"/>
              <a:cs typeface="Corsiva"/>
              <a:sym typeface="Corsiva"/>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7"/>
                                        </p:tgtEl>
                                        <p:attrNameLst>
                                          <p:attrName>style.visibility</p:attrName>
                                        </p:attrNameLst>
                                      </p:cBhvr>
                                      <p:to>
                                        <p:strVal val="visible"/>
                                      </p:to>
                                    </p:set>
                                    <p:animEffect transition="in" filter="fade">
                                      <p:cBhvr>
                                        <p:cTn id="7" dur="500"/>
                                        <p:tgtEl>
                                          <p:spTgt spid="9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8">
                                            <p:txEl>
                                              <p:pRg st="0" end="0"/>
                                            </p:txEl>
                                          </p:spTgt>
                                        </p:tgtEl>
                                        <p:attrNameLst>
                                          <p:attrName>style.visibility</p:attrName>
                                        </p:attrNameLst>
                                      </p:cBhvr>
                                      <p:to>
                                        <p:strVal val="visible"/>
                                      </p:to>
                                    </p:set>
                                    <p:animEffect transition="in" filter="fade">
                                      <p:cBhvr>
                                        <p:cTn id="11" dur="500"/>
                                        <p:tgtEl>
                                          <p:spTgt spid="98">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98">
                                            <p:txEl>
                                              <p:pRg st="1" end="1"/>
                                            </p:txEl>
                                          </p:spTgt>
                                        </p:tgtEl>
                                        <p:attrNameLst>
                                          <p:attrName>style.visibility</p:attrName>
                                        </p:attrNameLst>
                                      </p:cBhvr>
                                      <p:to>
                                        <p:strVal val="visible"/>
                                      </p:to>
                                    </p:set>
                                    <p:animEffect transition="in" filter="fade">
                                      <p:cBhvr>
                                        <p:cTn id="15" dur="500"/>
                                        <p:tgtEl>
                                          <p:spTgt spid="98">
                                            <p:txEl>
                                              <p:pRg st="1" end="1"/>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98">
                                            <p:txEl>
                                              <p:pRg st="2" end="2"/>
                                            </p:txEl>
                                          </p:spTgt>
                                        </p:tgtEl>
                                        <p:attrNameLst>
                                          <p:attrName>style.visibility</p:attrName>
                                        </p:attrNameLst>
                                      </p:cBhvr>
                                      <p:to>
                                        <p:strVal val="visible"/>
                                      </p:to>
                                    </p:set>
                                    <p:animEffect transition="in" filter="fade">
                                      <p:cBhvr>
                                        <p:cTn id="19" dur="500"/>
                                        <p:tgtEl>
                                          <p:spTgt spid="98">
                                            <p:txEl>
                                              <p:pRg st="2" end="2"/>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98">
                                            <p:txEl>
                                              <p:pRg st="3" end="3"/>
                                            </p:txEl>
                                          </p:spTgt>
                                        </p:tgtEl>
                                        <p:attrNameLst>
                                          <p:attrName>style.visibility</p:attrName>
                                        </p:attrNameLst>
                                      </p:cBhvr>
                                      <p:to>
                                        <p:strVal val="visible"/>
                                      </p:to>
                                    </p:set>
                                    <p:animEffect transition="in" filter="fade">
                                      <p:cBhvr>
                                        <p:cTn id="23" dur="500"/>
                                        <p:tgtEl>
                                          <p:spTgt spid="9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5"/>
          <p:cNvSpPr txBox="1">
            <a:spLocks noGrp="1"/>
          </p:cNvSpPr>
          <p:nvPr>
            <p:ph type="body" idx="1"/>
          </p:nvPr>
        </p:nvSpPr>
        <p:spPr>
          <a:xfrm>
            <a:off x="0" y="116632"/>
            <a:ext cx="9144000" cy="6741368"/>
          </a:xfrm>
          <a:prstGeom prst="rect">
            <a:avLst/>
          </a:prstGeom>
          <a:noFill/>
          <a:ln>
            <a:noFill/>
          </a:ln>
        </p:spPr>
        <p:txBody>
          <a:bodyPr spcFirstLastPara="1" wrap="square" lIns="91425" tIns="45700" rIns="91425" bIns="45700" anchor="t" anchorCtr="0">
            <a:noAutofit/>
          </a:bodyPr>
          <a:lstStyle/>
          <a:p>
            <a:pPr marL="36576" marR="0" lvl="0" indent="0" algn="l" rtl="0">
              <a:spcBef>
                <a:spcPts val="0"/>
              </a:spcBef>
              <a:spcAft>
                <a:spcPts val="0"/>
              </a:spcAft>
              <a:buClr>
                <a:schemeClr val="accent1"/>
              </a:buClr>
              <a:buSzPts val="1520"/>
              <a:buFont typeface="Noto Sans Symbols"/>
              <a:buNone/>
            </a:pPr>
            <a:r>
              <a:rPr lang="ru-RU" sz="1900" b="0" i="0" u="none" strike="noStrike" cap="none">
                <a:solidFill>
                  <a:schemeClr val="lt1"/>
                </a:solidFill>
                <a:latin typeface="Corsiva"/>
                <a:ea typeface="Corsiva"/>
                <a:cs typeface="Corsiva"/>
                <a:sym typeface="Corsiva"/>
              </a:rPr>
              <a:t>  </a:t>
            </a:r>
            <a:r>
              <a:rPr lang="ru-RU" sz="1900" b="0" i="0" u="sng" strike="noStrike" cap="none">
                <a:solidFill>
                  <a:srgbClr val="00B050"/>
                </a:solidFill>
                <a:latin typeface="Corsiva"/>
                <a:ea typeface="Corsiva"/>
                <a:cs typeface="Corsiva"/>
                <a:sym typeface="Corsiva"/>
              </a:rPr>
              <a:t>На уровне "черного ящика"</a:t>
            </a:r>
            <a:r>
              <a:rPr lang="ru-RU" sz="1900" b="0" i="0" u="sng" strike="noStrike" cap="none">
                <a:solidFill>
                  <a:schemeClr val="lt1"/>
                </a:solidFill>
                <a:latin typeface="Corsiva"/>
                <a:ea typeface="Corsiva"/>
                <a:cs typeface="Corsiva"/>
                <a:sym typeface="Corsiva"/>
              </a:rPr>
              <a:t> </a:t>
            </a:r>
            <a:r>
              <a:rPr lang="ru-RU" sz="1900" b="0" i="0" u="none" strike="noStrike" cap="none">
                <a:solidFill>
                  <a:schemeClr val="lt1"/>
                </a:solidFill>
                <a:latin typeface="Corsiva"/>
                <a:ea typeface="Corsiva"/>
                <a:cs typeface="Corsiva"/>
                <a:sym typeface="Corsiva"/>
              </a:rPr>
              <a:t>микропроцессорная система описывается внешними спецификациями; перечисляются внешние характеристики.</a:t>
            </a:r>
            <a:endParaRPr/>
          </a:p>
          <a:p>
            <a:pPr marL="36576" marR="0" lvl="0" indent="0" algn="l" rtl="0">
              <a:spcBef>
                <a:spcPts val="380"/>
              </a:spcBef>
              <a:spcAft>
                <a:spcPts val="0"/>
              </a:spcAft>
              <a:buClr>
                <a:schemeClr val="accent1"/>
              </a:buClr>
              <a:buSzPts val="1520"/>
              <a:buFont typeface="Noto Sans Symbols"/>
              <a:buNone/>
            </a:pPr>
            <a:endParaRPr sz="1900" b="0" i="0" u="none" strike="noStrike" cap="none">
              <a:solidFill>
                <a:schemeClr val="lt1"/>
              </a:solidFill>
              <a:latin typeface="Corsiva"/>
              <a:ea typeface="Corsiva"/>
              <a:cs typeface="Corsiva"/>
              <a:sym typeface="Corsiva"/>
            </a:endParaRPr>
          </a:p>
          <a:p>
            <a:pPr marL="36576" marR="0" lvl="0" indent="0" algn="l" rtl="0">
              <a:spcBef>
                <a:spcPts val="380"/>
              </a:spcBef>
              <a:spcAft>
                <a:spcPts val="0"/>
              </a:spcAft>
              <a:buClr>
                <a:schemeClr val="accent1"/>
              </a:buClr>
              <a:buSzPts val="1520"/>
              <a:buFont typeface="Noto Sans Symbols"/>
              <a:buNone/>
            </a:pPr>
            <a:r>
              <a:rPr lang="ru-RU" sz="1900" b="0" i="0" u="none" strike="noStrike" cap="none">
                <a:solidFill>
                  <a:schemeClr val="lt1"/>
                </a:solidFill>
                <a:latin typeface="Corsiva"/>
                <a:ea typeface="Corsiva"/>
                <a:cs typeface="Corsiva"/>
                <a:sym typeface="Corsiva"/>
              </a:rPr>
              <a:t>  </a:t>
            </a:r>
            <a:r>
              <a:rPr lang="ru-RU" sz="1900" b="0" i="0" u="sng" strike="noStrike" cap="none">
                <a:solidFill>
                  <a:srgbClr val="00B050"/>
                </a:solidFill>
                <a:latin typeface="Corsiva"/>
                <a:ea typeface="Corsiva"/>
                <a:cs typeface="Corsiva"/>
                <a:sym typeface="Corsiva"/>
              </a:rPr>
              <a:t>Структурный уровень </a:t>
            </a:r>
            <a:r>
              <a:rPr lang="ru-RU" sz="1900" b="0" i="0" u="none" strike="noStrike" cap="none">
                <a:solidFill>
                  <a:schemeClr val="lt1"/>
                </a:solidFill>
                <a:latin typeface="Corsiva"/>
                <a:ea typeface="Corsiva"/>
                <a:cs typeface="Corsiva"/>
                <a:sym typeface="Corsiva"/>
              </a:rPr>
              <a:t>создается компонентами микропроцессорной системы: микропроцессорами, запоминающими устройствами, устройствами ввода/вывода, внешними запоминающими устройствами, каналами связи. Микропроцессорная система описывается функциями отдельных устройств и их взаимосвязью, информационными потоками.</a:t>
            </a:r>
            <a:endParaRPr/>
          </a:p>
          <a:p>
            <a:pPr marL="36576" marR="0" lvl="0" indent="0" algn="l" rtl="0">
              <a:spcBef>
                <a:spcPts val="380"/>
              </a:spcBef>
              <a:spcAft>
                <a:spcPts val="0"/>
              </a:spcAft>
              <a:buClr>
                <a:schemeClr val="accent1"/>
              </a:buClr>
              <a:buSzPts val="1520"/>
              <a:buFont typeface="Noto Sans Symbols"/>
              <a:buNone/>
            </a:pPr>
            <a:endParaRPr sz="1900" b="0" i="0" u="none" strike="noStrike" cap="none">
              <a:solidFill>
                <a:schemeClr val="lt1"/>
              </a:solidFill>
              <a:latin typeface="Corsiva"/>
              <a:ea typeface="Corsiva"/>
              <a:cs typeface="Corsiva"/>
              <a:sym typeface="Corsiva"/>
            </a:endParaRPr>
          </a:p>
          <a:p>
            <a:pPr marL="36576" marR="0" lvl="0" indent="0" algn="l" rtl="0">
              <a:spcBef>
                <a:spcPts val="380"/>
              </a:spcBef>
              <a:spcAft>
                <a:spcPts val="0"/>
              </a:spcAft>
              <a:buClr>
                <a:schemeClr val="accent1"/>
              </a:buClr>
              <a:buSzPts val="1520"/>
              <a:buFont typeface="Noto Sans Symbols"/>
              <a:buNone/>
            </a:pPr>
            <a:r>
              <a:rPr lang="ru-RU" sz="1900" b="0" i="0" u="none" strike="noStrike" cap="none">
                <a:solidFill>
                  <a:schemeClr val="lt1"/>
                </a:solidFill>
                <a:latin typeface="Corsiva"/>
                <a:ea typeface="Corsiva"/>
                <a:cs typeface="Corsiva"/>
                <a:sym typeface="Corsiva"/>
              </a:rPr>
              <a:t>  </a:t>
            </a:r>
            <a:r>
              <a:rPr lang="ru-RU" sz="1900" b="0" i="0" u="sng" strike="noStrike" cap="none">
                <a:solidFill>
                  <a:srgbClr val="00B050"/>
                </a:solidFill>
                <a:latin typeface="Corsiva"/>
                <a:ea typeface="Corsiva"/>
                <a:cs typeface="Corsiva"/>
                <a:sym typeface="Corsiva"/>
              </a:rPr>
              <a:t>Программный уровень</a:t>
            </a:r>
            <a:r>
              <a:rPr lang="ru-RU" sz="1900" b="0" i="0" u="none" strike="noStrike" cap="none">
                <a:solidFill>
                  <a:srgbClr val="00B050"/>
                </a:solidFill>
                <a:latin typeface="Corsiva"/>
                <a:ea typeface="Corsiva"/>
                <a:cs typeface="Corsiva"/>
                <a:sym typeface="Corsiva"/>
              </a:rPr>
              <a:t> </a:t>
            </a:r>
            <a:r>
              <a:rPr lang="ru-RU" sz="1900" b="0" i="0" u="none" strike="noStrike" cap="none">
                <a:solidFill>
                  <a:schemeClr val="lt1"/>
                </a:solidFill>
                <a:latin typeface="Corsiva"/>
                <a:ea typeface="Corsiva"/>
                <a:cs typeface="Corsiva"/>
                <a:sym typeface="Corsiva"/>
              </a:rPr>
              <a:t>разделяется на два подуровня: команд процессора и языковой. Микропроцессорная система интерпретируется как последовательность операторов или команд, вызывающих то или иное действие над некоторой структурой данных.</a:t>
            </a:r>
            <a:endParaRPr/>
          </a:p>
          <a:p>
            <a:pPr marL="36576" marR="0" lvl="0" indent="0" algn="l" rtl="0">
              <a:spcBef>
                <a:spcPts val="380"/>
              </a:spcBef>
              <a:spcAft>
                <a:spcPts val="0"/>
              </a:spcAft>
              <a:buClr>
                <a:schemeClr val="accent1"/>
              </a:buClr>
              <a:buSzPts val="1520"/>
              <a:buFont typeface="Noto Sans Symbols"/>
              <a:buNone/>
            </a:pPr>
            <a:endParaRPr sz="1900" b="0" i="0" u="none" strike="noStrike" cap="none">
              <a:solidFill>
                <a:schemeClr val="lt1"/>
              </a:solidFill>
              <a:latin typeface="Corsiva"/>
              <a:ea typeface="Corsiva"/>
              <a:cs typeface="Corsiva"/>
              <a:sym typeface="Corsiva"/>
            </a:endParaRPr>
          </a:p>
          <a:p>
            <a:pPr marL="36576" marR="0" lvl="0" indent="0" algn="l" rtl="0">
              <a:spcBef>
                <a:spcPts val="380"/>
              </a:spcBef>
              <a:spcAft>
                <a:spcPts val="0"/>
              </a:spcAft>
              <a:buClr>
                <a:schemeClr val="accent1"/>
              </a:buClr>
              <a:buSzPts val="1520"/>
              <a:buFont typeface="Noto Sans Symbols"/>
              <a:buNone/>
            </a:pPr>
            <a:r>
              <a:rPr lang="ru-RU" sz="1900" b="0" i="0" u="none" strike="noStrike" cap="none">
                <a:solidFill>
                  <a:srgbClr val="00B050"/>
                </a:solidFill>
                <a:latin typeface="Corsiva"/>
                <a:ea typeface="Corsiva"/>
                <a:cs typeface="Corsiva"/>
                <a:sym typeface="Corsiva"/>
              </a:rPr>
              <a:t>  </a:t>
            </a:r>
            <a:r>
              <a:rPr lang="ru-RU" sz="1900" b="0" i="0" u="sng" strike="noStrike" cap="none">
                <a:solidFill>
                  <a:srgbClr val="00B050"/>
                </a:solidFill>
                <a:latin typeface="Corsiva"/>
                <a:ea typeface="Corsiva"/>
                <a:cs typeface="Corsiva"/>
                <a:sym typeface="Corsiva"/>
              </a:rPr>
              <a:t>Логический уровень</a:t>
            </a:r>
            <a:r>
              <a:rPr lang="ru-RU" sz="1900" b="0" i="0" u="none" strike="noStrike" cap="none">
                <a:solidFill>
                  <a:srgbClr val="00B050"/>
                </a:solidFill>
                <a:latin typeface="Corsiva"/>
                <a:ea typeface="Corsiva"/>
                <a:cs typeface="Corsiva"/>
                <a:sym typeface="Corsiva"/>
              </a:rPr>
              <a:t> </a:t>
            </a:r>
            <a:r>
              <a:rPr lang="ru-RU" sz="1900" b="0" i="0" u="none" strike="noStrike" cap="none">
                <a:solidFill>
                  <a:schemeClr val="lt1"/>
                </a:solidFill>
                <a:latin typeface="Corsiva"/>
                <a:ea typeface="Corsiva"/>
                <a:cs typeface="Corsiva"/>
                <a:sym typeface="Corsiva"/>
              </a:rPr>
              <a:t>присущ исключительно дискретным системам. На этом уровне выделяются два подуровня: переключательных схем и регистровых пересылок. Поведение системы на этом уровне описывается алгеброй логики, входными/выходными последовательностями 1 и 0.</a:t>
            </a:r>
            <a:endParaRPr/>
          </a:p>
          <a:p>
            <a:pPr marL="36576" marR="0" lvl="0" indent="0" algn="l" rtl="0">
              <a:spcBef>
                <a:spcPts val="380"/>
              </a:spcBef>
              <a:spcAft>
                <a:spcPts val="0"/>
              </a:spcAft>
              <a:buClr>
                <a:schemeClr val="accent1"/>
              </a:buClr>
              <a:buSzPts val="1520"/>
              <a:buFont typeface="Noto Sans Symbols"/>
              <a:buNone/>
            </a:pPr>
            <a:endParaRPr sz="1900" b="0" i="0" u="none" strike="noStrike" cap="none">
              <a:solidFill>
                <a:schemeClr val="lt1"/>
              </a:solidFill>
              <a:latin typeface="Corsiva"/>
              <a:ea typeface="Corsiva"/>
              <a:cs typeface="Corsiva"/>
              <a:sym typeface="Corsiva"/>
            </a:endParaRPr>
          </a:p>
          <a:p>
            <a:pPr marL="36576" marR="0" lvl="0" indent="0" algn="l" rtl="0">
              <a:spcBef>
                <a:spcPts val="380"/>
              </a:spcBef>
              <a:spcAft>
                <a:spcPts val="0"/>
              </a:spcAft>
              <a:buClr>
                <a:schemeClr val="accent1"/>
              </a:buClr>
              <a:buSzPts val="1520"/>
              <a:buFont typeface="Noto Sans Symbols"/>
              <a:buNone/>
            </a:pPr>
            <a:r>
              <a:rPr lang="ru-RU" sz="1900" b="0" i="0" u="none" strike="noStrike" cap="none">
                <a:solidFill>
                  <a:schemeClr val="lt1"/>
                </a:solidFill>
                <a:latin typeface="Corsiva"/>
                <a:ea typeface="Corsiva"/>
                <a:cs typeface="Corsiva"/>
                <a:sym typeface="Corsiva"/>
              </a:rPr>
              <a:t>  </a:t>
            </a:r>
            <a:r>
              <a:rPr lang="ru-RU" sz="1900" b="0" i="0" u="sng" strike="noStrike" cap="none">
                <a:solidFill>
                  <a:srgbClr val="00B050"/>
                </a:solidFill>
                <a:latin typeface="Corsiva"/>
                <a:ea typeface="Corsiva"/>
                <a:cs typeface="Corsiva"/>
                <a:sym typeface="Corsiva"/>
              </a:rPr>
              <a:t>Схемный уровень </a:t>
            </a:r>
            <a:r>
              <a:rPr lang="ru-RU" sz="1900" b="0" i="0" u="none" strike="noStrike" cap="none">
                <a:solidFill>
                  <a:schemeClr val="lt1"/>
                </a:solidFill>
                <a:latin typeface="Corsiva"/>
                <a:ea typeface="Corsiva"/>
                <a:cs typeface="Corsiva"/>
                <a:sym typeface="Corsiva"/>
              </a:rPr>
              <a:t>образуется резисторами и конденсаторами. Показателями поведения системы на этом уровне служат напряжение и ток, представляемые в функции времени или частоты.</a:t>
            </a:r>
            <a:endParaRPr/>
          </a:p>
          <a:p>
            <a:pPr marL="36576" marR="0" lvl="0" indent="0" algn="l" rtl="0">
              <a:spcBef>
                <a:spcPts val="380"/>
              </a:spcBef>
              <a:spcAft>
                <a:spcPts val="0"/>
              </a:spcAft>
              <a:buClr>
                <a:schemeClr val="accent1"/>
              </a:buClr>
              <a:buSzPts val="1520"/>
              <a:buFont typeface="Noto Sans Symbols"/>
              <a:buNone/>
            </a:pPr>
            <a:endParaRPr sz="1900" b="0" i="0" u="none" strike="noStrike" cap="none">
              <a:solidFill>
                <a:schemeClr val="lt1"/>
              </a:solidFill>
              <a:latin typeface="Corsiva"/>
              <a:ea typeface="Corsiva"/>
              <a:cs typeface="Corsiva"/>
              <a:sym typeface="Corsiva"/>
            </a:endParaRPr>
          </a:p>
          <a:p>
            <a:pPr marL="36576" marR="0" lvl="0" indent="0" algn="l" rtl="0">
              <a:spcBef>
                <a:spcPts val="380"/>
              </a:spcBef>
              <a:spcAft>
                <a:spcPts val="0"/>
              </a:spcAft>
              <a:buClr>
                <a:schemeClr val="accent1"/>
              </a:buClr>
              <a:buSzPts val="1520"/>
              <a:buFont typeface="Noto Sans Symbols"/>
              <a:buNone/>
            </a:pPr>
            <a:endParaRPr sz="1900" b="0" i="0" u="none" strike="noStrike" cap="none">
              <a:solidFill>
                <a:schemeClr val="lt1"/>
              </a:solidFill>
              <a:latin typeface="Corsiva"/>
              <a:ea typeface="Corsiva"/>
              <a:cs typeface="Corsiva"/>
              <a:sym typeface="Corsiva"/>
            </a:endParaRPr>
          </a:p>
          <a:p>
            <a:pPr marL="36576" marR="0" lvl="0" indent="0" algn="l" rtl="0">
              <a:spcBef>
                <a:spcPts val="380"/>
              </a:spcBef>
              <a:spcAft>
                <a:spcPts val="0"/>
              </a:spcAft>
              <a:buClr>
                <a:schemeClr val="accent1"/>
              </a:buClr>
              <a:buSzPts val="1520"/>
              <a:buFont typeface="Noto Sans Symbols"/>
              <a:buNone/>
            </a:pPr>
            <a:endParaRPr sz="1900" b="0" i="0" u="none" strike="noStrike" cap="none">
              <a:solidFill>
                <a:schemeClr val="lt1"/>
              </a:solidFill>
              <a:latin typeface="Corsiva"/>
              <a:ea typeface="Corsiva"/>
              <a:cs typeface="Corsiva"/>
              <a:sym typeface="Corsiva"/>
            </a:endParaRPr>
          </a:p>
          <a:p>
            <a:pPr marL="36576" marR="0" lvl="0" indent="0" algn="l" rtl="0">
              <a:spcBef>
                <a:spcPts val="380"/>
              </a:spcBef>
              <a:spcAft>
                <a:spcPts val="0"/>
              </a:spcAft>
              <a:buClr>
                <a:schemeClr val="accent1"/>
              </a:buClr>
              <a:buSzPts val="1520"/>
              <a:buFont typeface="Noto Sans Symbols"/>
              <a:buNone/>
            </a:pPr>
            <a:endParaRPr sz="1900" b="0" i="0" u="none" strike="noStrike" cap="none">
              <a:solidFill>
                <a:schemeClr val="lt1"/>
              </a:solidFill>
              <a:latin typeface="Corsiva"/>
              <a:ea typeface="Corsiva"/>
              <a:cs typeface="Corsiva"/>
              <a:sym typeface="Corsiva"/>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animEffect transition="in" filter="fade">
                                      <p:cBhvr>
                                        <p:cTn id="7" dur="500"/>
                                        <p:tgtEl>
                                          <p:spTgt spid="10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03">
                                            <p:txEl>
                                              <p:pRg st="1" end="1"/>
                                            </p:txEl>
                                          </p:spTgt>
                                        </p:tgtEl>
                                        <p:attrNameLst>
                                          <p:attrName>style.visibility</p:attrName>
                                        </p:attrNameLst>
                                      </p:cBhvr>
                                      <p:to>
                                        <p:strVal val="visible"/>
                                      </p:to>
                                    </p:set>
                                    <p:animEffect transition="in" filter="fade">
                                      <p:cBhvr>
                                        <p:cTn id="10" dur="500"/>
                                        <p:tgtEl>
                                          <p:spTgt spid="10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03">
                                            <p:txEl>
                                              <p:pRg st="2" end="2"/>
                                            </p:txEl>
                                          </p:spTgt>
                                        </p:tgtEl>
                                        <p:attrNameLst>
                                          <p:attrName>style.visibility</p:attrName>
                                        </p:attrNameLst>
                                      </p:cBhvr>
                                      <p:to>
                                        <p:strVal val="visible"/>
                                      </p:to>
                                    </p:set>
                                    <p:animEffect transition="in" filter="fade">
                                      <p:cBhvr>
                                        <p:cTn id="13" dur="500"/>
                                        <p:tgtEl>
                                          <p:spTgt spid="10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03">
                                            <p:txEl>
                                              <p:pRg st="3" end="3"/>
                                            </p:txEl>
                                          </p:spTgt>
                                        </p:tgtEl>
                                        <p:attrNameLst>
                                          <p:attrName>style.visibility</p:attrName>
                                        </p:attrNameLst>
                                      </p:cBhvr>
                                      <p:to>
                                        <p:strVal val="visible"/>
                                      </p:to>
                                    </p:set>
                                    <p:animEffect transition="in" filter="fade">
                                      <p:cBhvr>
                                        <p:cTn id="16" dur="500"/>
                                        <p:tgtEl>
                                          <p:spTgt spid="10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03">
                                            <p:txEl>
                                              <p:pRg st="4" end="4"/>
                                            </p:txEl>
                                          </p:spTgt>
                                        </p:tgtEl>
                                        <p:attrNameLst>
                                          <p:attrName>style.visibility</p:attrName>
                                        </p:attrNameLst>
                                      </p:cBhvr>
                                      <p:to>
                                        <p:strVal val="visible"/>
                                      </p:to>
                                    </p:set>
                                    <p:animEffect transition="in" filter="fade">
                                      <p:cBhvr>
                                        <p:cTn id="19" dur="500"/>
                                        <p:tgtEl>
                                          <p:spTgt spid="10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03">
                                            <p:txEl>
                                              <p:pRg st="5" end="5"/>
                                            </p:txEl>
                                          </p:spTgt>
                                        </p:tgtEl>
                                        <p:attrNameLst>
                                          <p:attrName>style.visibility</p:attrName>
                                        </p:attrNameLst>
                                      </p:cBhvr>
                                      <p:to>
                                        <p:strVal val="visible"/>
                                      </p:to>
                                    </p:set>
                                    <p:animEffect transition="in" filter="fade">
                                      <p:cBhvr>
                                        <p:cTn id="22" dur="500"/>
                                        <p:tgtEl>
                                          <p:spTgt spid="10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103">
                                            <p:txEl>
                                              <p:pRg st="6" end="6"/>
                                            </p:txEl>
                                          </p:spTgt>
                                        </p:tgtEl>
                                        <p:attrNameLst>
                                          <p:attrName>style.visibility</p:attrName>
                                        </p:attrNameLst>
                                      </p:cBhvr>
                                      <p:to>
                                        <p:strVal val="visible"/>
                                      </p:to>
                                    </p:set>
                                    <p:animEffect transition="in" filter="fade">
                                      <p:cBhvr>
                                        <p:cTn id="25" dur="500"/>
                                        <p:tgtEl>
                                          <p:spTgt spid="10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03">
                                            <p:txEl>
                                              <p:pRg st="7" end="7"/>
                                            </p:txEl>
                                          </p:spTgt>
                                        </p:tgtEl>
                                        <p:attrNameLst>
                                          <p:attrName>style.visibility</p:attrName>
                                        </p:attrNameLst>
                                      </p:cBhvr>
                                      <p:to>
                                        <p:strVal val="visible"/>
                                      </p:to>
                                    </p:set>
                                    <p:animEffect transition="in" filter="fade">
                                      <p:cBhvr>
                                        <p:cTn id="28" dur="500"/>
                                        <p:tgtEl>
                                          <p:spTgt spid="103">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03">
                                            <p:txEl>
                                              <p:pRg st="8" end="8"/>
                                            </p:txEl>
                                          </p:spTgt>
                                        </p:tgtEl>
                                        <p:attrNameLst>
                                          <p:attrName>style.visibility</p:attrName>
                                        </p:attrNameLst>
                                      </p:cBhvr>
                                      <p:to>
                                        <p:strVal val="visible"/>
                                      </p:to>
                                    </p:set>
                                    <p:animEffect transition="in" filter="fade">
                                      <p:cBhvr>
                                        <p:cTn id="31" dur="500"/>
                                        <p:tgtEl>
                                          <p:spTgt spid="103">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03">
                                            <p:txEl>
                                              <p:pRg st="9" end="9"/>
                                            </p:txEl>
                                          </p:spTgt>
                                        </p:tgtEl>
                                        <p:attrNameLst>
                                          <p:attrName>style.visibility</p:attrName>
                                        </p:attrNameLst>
                                      </p:cBhvr>
                                      <p:to>
                                        <p:strVal val="visible"/>
                                      </p:to>
                                    </p:set>
                                    <p:animEffect transition="in" filter="fade">
                                      <p:cBhvr>
                                        <p:cTn id="34" dur="500"/>
                                        <p:tgtEl>
                                          <p:spTgt spid="103">
                                            <p:txEl>
                                              <p:pRg st="9" end="9"/>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103">
                                            <p:txEl>
                                              <p:pRg st="10" end="10"/>
                                            </p:txEl>
                                          </p:spTgt>
                                        </p:tgtEl>
                                        <p:attrNameLst>
                                          <p:attrName>style.visibility</p:attrName>
                                        </p:attrNameLst>
                                      </p:cBhvr>
                                      <p:to>
                                        <p:strVal val="visible"/>
                                      </p:to>
                                    </p:set>
                                    <p:animEffect transition="in" filter="fade">
                                      <p:cBhvr>
                                        <p:cTn id="37" dur="500"/>
                                        <p:tgtEl>
                                          <p:spTgt spid="103">
                                            <p:txEl>
                                              <p:pRg st="10" end="10"/>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103">
                                            <p:txEl>
                                              <p:pRg st="11" end="11"/>
                                            </p:txEl>
                                          </p:spTgt>
                                        </p:tgtEl>
                                        <p:attrNameLst>
                                          <p:attrName>style.visibility</p:attrName>
                                        </p:attrNameLst>
                                      </p:cBhvr>
                                      <p:to>
                                        <p:strVal val="visible"/>
                                      </p:to>
                                    </p:set>
                                    <p:animEffect transition="in" filter="fade">
                                      <p:cBhvr>
                                        <p:cTn id="40" dur="500"/>
                                        <p:tgtEl>
                                          <p:spTgt spid="103">
                                            <p:txEl>
                                              <p:pRg st="11" end="11"/>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103">
                                            <p:txEl>
                                              <p:pRg st="12" end="12"/>
                                            </p:txEl>
                                          </p:spTgt>
                                        </p:tgtEl>
                                        <p:attrNameLst>
                                          <p:attrName>style.visibility</p:attrName>
                                        </p:attrNameLst>
                                      </p:cBhvr>
                                      <p:to>
                                        <p:strVal val="visible"/>
                                      </p:to>
                                    </p:set>
                                    <p:animEffect transition="in" filter="fade">
                                      <p:cBhvr>
                                        <p:cTn id="43" dur="500"/>
                                        <p:tgtEl>
                                          <p:spTgt spid="10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6"/>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noAutofit/>
          </a:bodyPr>
          <a:lstStyle/>
          <a:p>
            <a:pPr marL="0" marR="0" lvl="0" indent="0" algn="ctr" rtl="0">
              <a:spcBef>
                <a:spcPts val="0"/>
              </a:spcBef>
              <a:spcAft>
                <a:spcPts val="0"/>
              </a:spcAft>
              <a:buClr>
                <a:srgbClr val="FFFF00"/>
              </a:buClr>
              <a:buSzPts val="4140"/>
              <a:buFont typeface="Corsiva"/>
              <a:buNone/>
            </a:pPr>
            <a:r>
              <a:rPr lang="ru-RU" sz="4140" b="0" i="0" u="none" strike="noStrike" cap="none">
                <a:solidFill>
                  <a:srgbClr val="FFFF00"/>
                </a:solidFill>
                <a:latin typeface="Corsiva"/>
                <a:ea typeface="Corsiva"/>
                <a:cs typeface="Corsiva"/>
                <a:sym typeface="Corsiva"/>
              </a:rPr>
              <a:t>Принципы тестирования и отладки. Методы и средства</a:t>
            </a:r>
            <a:endParaRPr sz="4140" b="0" i="0" u="none" strike="noStrike" cap="none">
              <a:solidFill>
                <a:srgbClr val="FFFF00"/>
              </a:solidFill>
              <a:latin typeface="Corsiva"/>
              <a:ea typeface="Corsiva"/>
              <a:cs typeface="Corsiva"/>
              <a:sym typeface="Corsiva"/>
            </a:endParaRPr>
          </a:p>
        </p:txBody>
      </p:sp>
      <p:sp>
        <p:nvSpPr>
          <p:cNvPr id="109" name="Google Shape;109;p16"/>
          <p:cNvSpPr txBox="1">
            <a:spLocks noGrp="1"/>
          </p:cNvSpPr>
          <p:nvPr>
            <p:ph type="body" idx="1"/>
          </p:nvPr>
        </p:nvSpPr>
        <p:spPr>
          <a:xfrm>
            <a:off x="0" y="1600200"/>
            <a:ext cx="9144000" cy="5257800"/>
          </a:xfrm>
          <a:prstGeom prst="rect">
            <a:avLst/>
          </a:prstGeom>
          <a:noFill/>
          <a:ln>
            <a:noFill/>
          </a:ln>
        </p:spPr>
        <p:txBody>
          <a:bodyPr spcFirstLastPara="1" wrap="square" lIns="91425" tIns="45700" rIns="91425" bIns="45700" anchor="t" anchorCtr="0">
            <a:noAutofit/>
          </a:bodyPr>
          <a:lstStyle/>
          <a:p>
            <a:pPr marL="36576" marR="0" lvl="0" indent="0" algn="l" rtl="0">
              <a:spcBef>
                <a:spcPts val="0"/>
              </a:spcBef>
              <a:spcAft>
                <a:spcPts val="0"/>
              </a:spcAft>
              <a:buClr>
                <a:schemeClr val="accent1"/>
              </a:buClr>
              <a:buSzPts val="1600"/>
              <a:buFont typeface="Noto Sans Symbols"/>
              <a:buNone/>
            </a:pPr>
            <a:r>
              <a:rPr lang="ru-RU" sz="2000" b="0" i="0" u="none" strike="noStrike" cap="none">
                <a:solidFill>
                  <a:schemeClr val="lt1"/>
                </a:solidFill>
                <a:latin typeface="Corsiva"/>
                <a:ea typeface="Corsiva"/>
                <a:cs typeface="Corsiva"/>
                <a:sym typeface="Corsiva"/>
              </a:rPr>
              <a:t> В жизненном цикле микропроцессорной системы выделяются три стадии: проектирование, изготовление и эксплуатация. Каждая из стадий подразделяется на несколько фаз, для которых существуют вероятности возникновения различных неисправностей, приводящих систему в неработоспособное состояние. Поэтому важно отметить такое понятие как отладка.</a:t>
            </a:r>
            <a:endParaRPr/>
          </a:p>
          <a:p>
            <a:pPr marL="36576" marR="0" lvl="0" indent="0" algn="l" rtl="0">
              <a:spcBef>
                <a:spcPts val="400"/>
              </a:spcBef>
              <a:spcAft>
                <a:spcPts val="0"/>
              </a:spcAft>
              <a:buClr>
                <a:schemeClr val="accent1"/>
              </a:buClr>
              <a:buSzPts val="1600"/>
              <a:buFont typeface="Noto Sans Symbols"/>
              <a:buNone/>
            </a:pPr>
            <a:r>
              <a:rPr lang="ru-RU" sz="2000" b="1" i="1" u="none" strike="noStrike" cap="none">
                <a:solidFill>
                  <a:srgbClr val="FF0000"/>
                </a:solidFill>
                <a:latin typeface="Corsiva"/>
                <a:ea typeface="Corsiva"/>
                <a:cs typeface="Corsiva"/>
                <a:sym typeface="Corsiva"/>
              </a:rPr>
              <a:t>  </a:t>
            </a:r>
            <a:r>
              <a:rPr lang="ru-RU" sz="2000" b="1" i="1" u="sng" strike="noStrike" cap="none">
                <a:solidFill>
                  <a:srgbClr val="FFC000"/>
                </a:solidFill>
                <a:latin typeface="Corsiva"/>
                <a:ea typeface="Corsiva"/>
                <a:cs typeface="Corsiva"/>
                <a:sym typeface="Corsiva"/>
              </a:rPr>
              <a:t>Отладка</a:t>
            </a:r>
            <a:r>
              <a:rPr lang="ru-RU" sz="2000" b="0" i="1" u="none" strike="noStrike" cap="none">
                <a:solidFill>
                  <a:schemeClr val="lt1"/>
                </a:solidFill>
                <a:latin typeface="Corsiva"/>
                <a:ea typeface="Corsiva"/>
                <a:cs typeface="Corsiva"/>
                <a:sym typeface="Corsiva"/>
              </a:rPr>
              <a:t> </a:t>
            </a:r>
            <a:r>
              <a:rPr lang="ru-RU" sz="2000" b="0" i="0" u="none" strike="noStrike" cap="none">
                <a:solidFill>
                  <a:schemeClr val="lt1"/>
                </a:solidFill>
                <a:latin typeface="Corsiva"/>
                <a:ea typeface="Corsiva"/>
                <a:cs typeface="Corsiva"/>
                <a:sym typeface="Corsiva"/>
              </a:rPr>
              <a:t>−</a:t>
            </a:r>
            <a:r>
              <a:rPr lang="ru-RU" sz="2000" b="0" i="1" u="none" strike="noStrike" cap="none">
                <a:solidFill>
                  <a:schemeClr val="lt1"/>
                </a:solidFill>
                <a:latin typeface="Corsiva"/>
                <a:ea typeface="Corsiva"/>
                <a:cs typeface="Corsiva"/>
                <a:sym typeface="Corsiva"/>
              </a:rPr>
              <a:t> </a:t>
            </a:r>
            <a:r>
              <a:rPr lang="ru-RU" sz="2000" b="0" i="0" u="none" strike="noStrike" cap="none">
                <a:solidFill>
                  <a:schemeClr val="lt1"/>
                </a:solidFill>
                <a:latin typeface="Corsiva"/>
                <a:ea typeface="Corsiva"/>
                <a:cs typeface="Corsiva"/>
                <a:sym typeface="Corsiva"/>
              </a:rPr>
              <a:t>процесс обнаружения ошибок и определение источников их</a:t>
            </a:r>
            <a:r>
              <a:rPr lang="ru-RU" sz="2000" b="0" i="1" u="none" strike="noStrike" cap="none">
                <a:solidFill>
                  <a:schemeClr val="lt1"/>
                </a:solidFill>
                <a:latin typeface="Corsiva"/>
                <a:ea typeface="Corsiva"/>
                <a:cs typeface="Corsiva"/>
                <a:sym typeface="Corsiva"/>
              </a:rPr>
              <a:t> </a:t>
            </a:r>
            <a:r>
              <a:rPr lang="ru-RU" sz="2000" b="0" i="0" u="none" strike="noStrike" cap="none">
                <a:solidFill>
                  <a:schemeClr val="lt1"/>
                </a:solidFill>
                <a:latin typeface="Corsiva"/>
                <a:ea typeface="Corsiva"/>
                <a:cs typeface="Corsiva"/>
                <a:sym typeface="Corsiva"/>
              </a:rPr>
              <a:t>появления по результатам тестирования МПС. Отладка МПС заключается в том, что на каждой стадии и фазе жизненного цикла МПС выполняются процедуры тестового контроля и диагностики, направленные на обнаружение и локализацию неисправностей. </a:t>
            </a:r>
            <a:endParaRPr/>
          </a:p>
          <a:p>
            <a:pPr marL="36576" marR="0" lvl="0" indent="0" algn="l" rtl="0">
              <a:spcBef>
                <a:spcPts val="400"/>
              </a:spcBef>
              <a:spcAft>
                <a:spcPts val="0"/>
              </a:spcAft>
              <a:buClr>
                <a:schemeClr val="accent1"/>
              </a:buClr>
              <a:buSzPts val="1600"/>
              <a:buFont typeface="Noto Sans Symbols"/>
              <a:buNone/>
            </a:pPr>
            <a:r>
              <a:rPr lang="ru-RU" sz="2000" b="0" i="0" u="none" strike="noStrike" cap="none">
                <a:solidFill>
                  <a:schemeClr val="lt1"/>
                </a:solidFill>
                <a:latin typeface="Corsiva"/>
                <a:ea typeface="Corsiva"/>
                <a:cs typeface="Corsiva"/>
                <a:sym typeface="Corsiva"/>
              </a:rPr>
              <a:t>  Процедура тестового контроля может быть определена как проведение экспериментов с "черным ящиком". Дискретная система любой сложности или часть такой системы может рассматриваться как "черный ящик" с множеством входов и выходов. Правильность функционирования этого "черного ящика" должна устанавливаться путем подачи входных сигналов и наблюдения ответных выходных сигналов системы. В тех случаях, когда поведение "черного ящика" отличается от нормального, характеризуемого его спецификацией или представлениями человека, говорят о наличии ошибки. </a:t>
            </a:r>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8"/>
                                        </p:tgtEl>
                                        <p:attrNameLst>
                                          <p:attrName>style.visibility</p:attrName>
                                        </p:attrNameLst>
                                      </p:cBhvr>
                                      <p:to>
                                        <p:strVal val="visible"/>
                                      </p:to>
                                    </p:set>
                                    <p:animEffect transition="in" filter="fade">
                                      <p:cBhvr>
                                        <p:cTn id="7" dur="1000"/>
                                        <p:tgtEl>
                                          <p:spTgt spid="108"/>
                                        </p:tgtEl>
                                      </p:cBhvr>
                                    </p:animEffect>
                                  </p:childTnLst>
                                </p:cTn>
                              </p:par>
                            </p:childTnLst>
                          </p:cTn>
                        </p:par>
                        <p:par>
                          <p:cTn id="8" fill="hold">
                            <p:stCondLst>
                              <p:cond delay="1000"/>
                            </p:stCondLst>
                            <p:childTnLst>
                              <p:par>
                                <p:cTn id="9" presetID="2" presetClass="entr" presetSubtype="8" fill="hold" nodeType="afterEffect">
                                  <p:stCondLst>
                                    <p:cond delay="0"/>
                                  </p:stCondLst>
                                  <p:childTnLst>
                                    <p:set>
                                      <p:cBhvr>
                                        <p:cTn id="10" dur="1" fill="hold">
                                          <p:stCondLst>
                                            <p:cond delay="0"/>
                                          </p:stCondLst>
                                        </p:cTn>
                                        <p:tgtEl>
                                          <p:spTgt spid="109">
                                            <p:txEl>
                                              <p:pRg st="0" end="0"/>
                                            </p:txEl>
                                          </p:spTgt>
                                        </p:tgtEl>
                                        <p:attrNameLst>
                                          <p:attrName>style.visibility</p:attrName>
                                        </p:attrNameLst>
                                      </p:cBhvr>
                                      <p:to>
                                        <p:strVal val="visible"/>
                                      </p:to>
                                    </p:set>
                                    <p:anim calcmode="lin" valueType="num">
                                      <p:cBhvr additive="base">
                                        <p:cTn id="11" dur="500"/>
                                        <p:tgtEl>
                                          <p:spTgt spid="109">
                                            <p:txEl>
                                              <p:pRg st="0" end="0"/>
                                            </p:txEl>
                                          </p:spTgt>
                                        </p:tgtEl>
                                        <p:attrNameLst>
                                          <p:attrName>ppt_x</p:attrName>
                                        </p:attrNameLst>
                                      </p:cBhvr>
                                      <p:tavLst>
                                        <p:tav tm="0">
                                          <p:val>
                                            <p:strVal val="#ppt_x-1"/>
                                          </p:val>
                                        </p:tav>
                                        <p:tav tm="100000">
                                          <p:val>
                                            <p:strVal val="#ppt_x"/>
                                          </p:val>
                                        </p:tav>
                                      </p:tavLst>
                                    </p:anim>
                                  </p:childTnLst>
                                </p:cTn>
                              </p:par>
                            </p:childTnLst>
                          </p:cTn>
                        </p:par>
                        <p:par>
                          <p:cTn id="12" fill="hold">
                            <p:stCondLst>
                              <p:cond delay="1500"/>
                            </p:stCondLst>
                            <p:childTnLst>
                              <p:par>
                                <p:cTn id="13" presetID="2" presetClass="entr" presetSubtype="8" fill="hold" nodeType="afterEffect">
                                  <p:stCondLst>
                                    <p:cond delay="0"/>
                                  </p:stCondLst>
                                  <p:childTnLst>
                                    <p:set>
                                      <p:cBhvr>
                                        <p:cTn id="14" dur="1" fill="hold">
                                          <p:stCondLst>
                                            <p:cond delay="0"/>
                                          </p:stCondLst>
                                        </p:cTn>
                                        <p:tgtEl>
                                          <p:spTgt spid="109">
                                            <p:txEl>
                                              <p:pRg st="1" end="1"/>
                                            </p:txEl>
                                          </p:spTgt>
                                        </p:tgtEl>
                                        <p:attrNameLst>
                                          <p:attrName>style.visibility</p:attrName>
                                        </p:attrNameLst>
                                      </p:cBhvr>
                                      <p:to>
                                        <p:strVal val="visible"/>
                                      </p:to>
                                    </p:set>
                                    <p:anim calcmode="lin" valueType="num">
                                      <p:cBhvr additive="base">
                                        <p:cTn id="15" dur="500"/>
                                        <p:tgtEl>
                                          <p:spTgt spid="109">
                                            <p:txEl>
                                              <p:pRg st="1" end="1"/>
                                            </p:txEl>
                                          </p:spTgt>
                                        </p:tgtEl>
                                        <p:attrNameLst>
                                          <p:attrName>ppt_x</p:attrName>
                                        </p:attrNameLst>
                                      </p:cBhvr>
                                      <p:tavLst>
                                        <p:tav tm="0">
                                          <p:val>
                                            <p:strVal val="#ppt_x-1"/>
                                          </p:val>
                                        </p:tav>
                                        <p:tav tm="100000">
                                          <p:val>
                                            <p:strVal val="#ppt_x"/>
                                          </p:val>
                                        </p:tav>
                                      </p:tavLst>
                                    </p:anim>
                                  </p:childTnLst>
                                </p:cTn>
                              </p:par>
                            </p:childTnLst>
                          </p:cTn>
                        </p:par>
                        <p:par>
                          <p:cTn id="16" fill="hold">
                            <p:stCondLst>
                              <p:cond delay="2000"/>
                            </p:stCondLst>
                            <p:childTnLst>
                              <p:par>
                                <p:cTn id="17" presetID="2" presetClass="entr" presetSubtype="8" fill="hold" nodeType="afterEffect">
                                  <p:stCondLst>
                                    <p:cond delay="0"/>
                                  </p:stCondLst>
                                  <p:childTnLst>
                                    <p:set>
                                      <p:cBhvr>
                                        <p:cTn id="18" dur="1" fill="hold">
                                          <p:stCondLst>
                                            <p:cond delay="0"/>
                                          </p:stCondLst>
                                        </p:cTn>
                                        <p:tgtEl>
                                          <p:spTgt spid="109">
                                            <p:txEl>
                                              <p:pRg st="2" end="2"/>
                                            </p:txEl>
                                          </p:spTgt>
                                        </p:tgtEl>
                                        <p:attrNameLst>
                                          <p:attrName>style.visibility</p:attrName>
                                        </p:attrNameLst>
                                      </p:cBhvr>
                                      <p:to>
                                        <p:strVal val="visible"/>
                                      </p:to>
                                    </p:set>
                                    <p:anim calcmode="lin" valueType="num">
                                      <p:cBhvr additive="base">
                                        <p:cTn id="19" dur="500"/>
                                        <p:tgtEl>
                                          <p:spTgt spid="109">
                                            <p:txEl>
                                              <p:pRg st="2" end="2"/>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7"/>
          <p:cNvSpPr txBox="1">
            <a:spLocks noGrp="1"/>
          </p:cNvSpPr>
          <p:nvPr>
            <p:ph type="body" idx="1"/>
          </p:nvPr>
        </p:nvSpPr>
        <p:spPr>
          <a:xfrm>
            <a:off x="0" y="260648"/>
            <a:ext cx="9144000" cy="6597352"/>
          </a:xfrm>
          <a:prstGeom prst="rect">
            <a:avLst/>
          </a:prstGeom>
          <a:noFill/>
          <a:ln>
            <a:noFill/>
          </a:ln>
        </p:spPr>
        <p:txBody>
          <a:bodyPr spcFirstLastPara="1" wrap="square" lIns="91425" tIns="45700" rIns="91425" bIns="45700" anchor="t" anchorCtr="0">
            <a:noAutofit/>
          </a:bodyPr>
          <a:lstStyle/>
          <a:p>
            <a:pPr marL="36576" marR="0" lvl="0" indent="0" algn="l" rtl="0">
              <a:spcBef>
                <a:spcPts val="0"/>
              </a:spcBef>
              <a:spcAft>
                <a:spcPts val="0"/>
              </a:spcAft>
              <a:buClr>
                <a:schemeClr val="accent1"/>
              </a:buClr>
              <a:buSzPts val="2072"/>
              <a:buFont typeface="Noto Sans Symbols"/>
              <a:buNone/>
            </a:pPr>
            <a:r>
              <a:rPr lang="ru-RU" sz="2590" b="0" i="0" u="none" strike="noStrike" cap="none">
                <a:solidFill>
                  <a:schemeClr val="lt1"/>
                </a:solidFill>
                <a:latin typeface="Corsiva"/>
                <a:ea typeface="Corsiva"/>
                <a:cs typeface="Corsiva"/>
                <a:sym typeface="Corsiva"/>
              </a:rPr>
              <a:t> </a:t>
            </a:r>
            <a:r>
              <a:rPr lang="ru-RU" sz="1942" b="1" i="0" u="none" strike="noStrike" cap="none">
                <a:solidFill>
                  <a:srgbClr val="FFC000"/>
                </a:solidFill>
                <a:latin typeface="Corsiva"/>
                <a:ea typeface="Corsiva"/>
                <a:cs typeface="Corsiva"/>
                <a:sym typeface="Corsiva"/>
              </a:rPr>
              <a:t>Неисправность</a:t>
            </a:r>
            <a:r>
              <a:rPr lang="ru-RU" sz="1942" b="0" i="0" u="none" strike="noStrike" cap="none">
                <a:solidFill>
                  <a:schemeClr val="lt1"/>
                </a:solidFill>
                <a:latin typeface="Corsiva"/>
                <a:ea typeface="Corsiva"/>
                <a:cs typeface="Corsiva"/>
                <a:sym typeface="Corsiva"/>
              </a:rPr>
              <a:t> </a:t>
            </a:r>
            <a:r>
              <a:rPr lang="ru-RU" sz="1665" b="0" i="0" u="none" strike="noStrike" cap="none">
                <a:solidFill>
                  <a:schemeClr val="lt1"/>
                </a:solidFill>
                <a:latin typeface="Corsiva"/>
                <a:ea typeface="Corsiva"/>
                <a:cs typeface="Corsiva"/>
                <a:sym typeface="Corsiva"/>
              </a:rPr>
              <a:t>представляет собой некорректное состояние внутри "черного ящика".</a:t>
            </a:r>
            <a:endParaRPr/>
          </a:p>
          <a:p>
            <a:pPr marL="36576" marR="0" lvl="0" indent="0" algn="l" rtl="0">
              <a:spcBef>
                <a:spcPts val="333"/>
              </a:spcBef>
              <a:spcAft>
                <a:spcPts val="0"/>
              </a:spcAft>
              <a:buClr>
                <a:schemeClr val="accent1"/>
              </a:buClr>
              <a:buSzPts val="1332"/>
              <a:buFont typeface="Noto Sans Symbols"/>
              <a:buNone/>
            </a:pPr>
            <a:r>
              <a:rPr lang="ru-RU" sz="1665" b="0" i="0" u="none" strike="noStrike" cap="none">
                <a:solidFill>
                  <a:schemeClr val="lt1"/>
                </a:solidFill>
                <a:latin typeface="Corsiva"/>
                <a:ea typeface="Corsiva"/>
                <a:cs typeface="Corsiva"/>
                <a:sym typeface="Corsiva"/>
              </a:rPr>
              <a:t>  </a:t>
            </a:r>
            <a:r>
              <a:rPr lang="ru-RU" sz="1665" b="0" i="0" u="sng" strike="noStrike" cap="none">
                <a:solidFill>
                  <a:schemeClr val="lt1"/>
                </a:solidFill>
                <a:latin typeface="Corsiva"/>
                <a:ea typeface="Corsiva"/>
                <a:cs typeface="Corsiva"/>
                <a:sym typeface="Corsiva"/>
              </a:rPr>
              <a:t>Неисправности бывают:</a:t>
            </a:r>
            <a:endParaRPr/>
          </a:p>
          <a:p>
            <a:pPr marL="36576" marR="0" lvl="0" indent="0" algn="l" rtl="0">
              <a:spcBef>
                <a:spcPts val="333"/>
              </a:spcBef>
              <a:spcAft>
                <a:spcPts val="0"/>
              </a:spcAft>
              <a:buClr>
                <a:schemeClr val="accent1"/>
              </a:buClr>
              <a:buSzPts val="1332"/>
              <a:buFont typeface="Noto Sans Symbols"/>
              <a:buNone/>
            </a:pPr>
            <a:r>
              <a:rPr lang="ru-RU" sz="1665" b="0" i="0" u="none" strike="noStrike" cap="none">
                <a:solidFill>
                  <a:schemeClr val="lt1"/>
                </a:solidFill>
                <a:latin typeface="Corsiva"/>
                <a:ea typeface="Corsiva"/>
                <a:cs typeface="Corsiva"/>
                <a:sym typeface="Corsiva"/>
              </a:rPr>
              <a:t>- </a:t>
            </a:r>
            <a:r>
              <a:rPr lang="ru-RU" sz="1665" b="1" i="0" u="none" strike="noStrike" cap="none">
                <a:solidFill>
                  <a:srgbClr val="00B050"/>
                </a:solidFill>
                <a:latin typeface="Corsiva"/>
                <a:ea typeface="Corsiva"/>
                <a:cs typeface="Corsiva"/>
                <a:sym typeface="Corsiva"/>
              </a:rPr>
              <a:t>физические</a:t>
            </a:r>
            <a:r>
              <a:rPr lang="ru-RU" sz="1665" b="0" i="0" u="none" strike="noStrike" cap="none">
                <a:solidFill>
                  <a:schemeClr val="lt1"/>
                </a:solidFill>
                <a:latin typeface="Corsiva"/>
                <a:ea typeface="Corsiva"/>
                <a:cs typeface="Corsiva"/>
                <a:sym typeface="Corsiva"/>
              </a:rPr>
              <a:t> (если причиной служат либо дефекты элементов, либо физическое воздействие окружающей среды); </a:t>
            </a:r>
            <a:endParaRPr/>
          </a:p>
          <a:p>
            <a:pPr marL="36576" marR="0" lvl="0" indent="0" algn="l" rtl="0">
              <a:spcBef>
                <a:spcPts val="333"/>
              </a:spcBef>
              <a:spcAft>
                <a:spcPts val="0"/>
              </a:spcAft>
              <a:buClr>
                <a:schemeClr val="accent1"/>
              </a:buClr>
              <a:buSzPts val="1332"/>
              <a:buFont typeface="Noto Sans Symbols"/>
              <a:buNone/>
            </a:pPr>
            <a:r>
              <a:rPr lang="ru-RU" sz="1665" b="0" i="0" u="none" strike="noStrike" cap="none">
                <a:solidFill>
                  <a:schemeClr val="lt1"/>
                </a:solidFill>
                <a:latin typeface="Corsiva"/>
                <a:ea typeface="Corsiva"/>
                <a:cs typeface="Corsiva"/>
                <a:sym typeface="Corsiva"/>
              </a:rPr>
              <a:t>- </a:t>
            </a:r>
            <a:r>
              <a:rPr lang="ru-RU" sz="1665" b="1" i="0" u="none" strike="noStrike" cap="none">
                <a:solidFill>
                  <a:srgbClr val="00B050"/>
                </a:solidFill>
                <a:latin typeface="Corsiva"/>
                <a:ea typeface="Corsiva"/>
                <a:cs typeface="Corsiva"/>
                <a:sym typeface="Corsiva"/>
              </a:rPr>
              <a:t>субъективые</a:t>
            </a:r>
            <a:r>
              <a:rPr lang="ru-RU" sz="1665" b="0" i="0" u="none" strike="noStrike" cap="none">
                <a:solidFill>
                  <a:schemeClr val="lt1"/>
                </a:solidFill>
                <a:latin typeface="Corsiva"/>
                <a:ea typeface="Corsiva"/>
                <a:cs typeface="Corsiva"/>
                <a:sym typeface="Corsiva"/>
              </a:rPr>
              <a:t> (если причиной служат ошибки проектирования, неправильный монтаж элементов).</a:t>
            </a:r>
            <a:endParaRPr/>
          </a:p>
          <a:p>
            <a:pPr marL="36576" marR="0" lvl="0" indent="0" algn="l" rtl="0">
              <a:spcBef>
                <a:spcPts val="388"/>
              </a:spcBef>
              <a:spcAft>
                <a:spcPts val="0"/>
              </a:spcAft>
              <a:buClr>
                <a:schemeClr val="accent1"/>
              </a:buClr>
              <a:buSzPts val="1554"/>
              <a:buFont typeface="Noto Sans Symbols"/>
              <a:buNone/>
            </a:pPr>
            <a:r>
              <a:rPr lang="ru-RU" sz="1942" b="0" i="0" u="none" strike="noStrike" cap="none">
                <a:solidFill>
                  <a:schemeClr val="lt1"/>
                </a:solidFill>
                <a:latin typeface="Corsiva"/>
                <a:ea typeface="Corsiva"/>
                <a:cs typeface="Corsiva"/>
                <a:sym typeface="Corsiva"/>
              </a:rPr>
              <a:t> </a:t>
            </a:r>
            <a:endParaRPr/>
          </a:p>
          <a:p>
            <a:pPr marL="36576" marR="0" lvl="0" indent="0" algn="l" rtl="0">
              <a:spcBef>
                <a:spcPts val="388"/>
              </a:spcBef>
              <a:spcAft>
                <a:spcPts val="0"/>
              </a:spcAft>
              <a:buClr>
                <a:schemeClr val="accent1"/>
              </a:buClr>
              <a:buSzPts val="1554"/>
              <a:buFont typeface="Noto Sans Symbols"/>
              <a:buNone/>
            </a:pPr>
            <a:r>
              <a:rPr lang="ru-RU" sz="1942" b="0" i="0" u="none" strike="noStrike" cap="none">
                <a:solidFill>
                  <a:schemeClr val="lt1"/>
                </a:solidFill>
                <a:latin typeface="Corsiva"/>
                <a:ea typeface="Corsiva"/>
                <a:cs typeface="Corsiva"/>
                <a:sym typeface="Corsiva"/>
              </a:rPr>
              <a:t>  </a:t>
            </a:r>
            <a:r>
              <a:rPr lang="ru-RU" sz="1942" b="1" i="0" u="sng" strike="noStrike" cap="none">
                <a:solidFill>
                  <a:srgbClr val="FFC000"/>
                </a:solidFill>
                <a:latin typeface="Corsiva"/>
                <a:ea typeface="Corsiva"/>
                <a:cs typeface="Corsiva"/>
                <a:sym typeface="Corsiva"/>
              </a:rPr>
              <a:t>Ошибка</a:t>
            </a:r>
            <a:r>
              <a:rPr lang="ru-RU" sz="1942" b="0" i="0" u="none" strike="noStrike" cap="none">
                <a:solidFill>
                  <a:schemeClr val="lt1"/>
                </a:solidFill>
                <a:latin typeface="Corsiva"/>
                <a:ea typeface="Corsiva"/>
                <a:cs typeface="Corsiva"/>
                <a:sym typeface="Corsiva"/>
              </a:rPr>
              <a:t> -  </a:t>
            </a:r>
            <a:r>
              <a:rPr lang="ru-RU" sz="1665" b="0" i="0" u="none" strike="noStrike" cap="none">
                <a:solidFill>
                  <a:schemeClr val="lt1"/>
                </a:solidFill>
                <a:latin typeface="Corsiva"/>
                <a:ea typeface="Corsiva"/>
                <a:cs typeface="Corsiva"/>
                <a:sym typeface="Corsiva"/>
              </a:rPr>
              <a:t>проявление неисправности. Например, появление неверных двоичных сигналов ("0" вместо "1 ") или отклонение поведения программы от заданного, приводящее к выдаче неверных результатов.</a:t>
            </a:r>
            <a:endParaRPr/>
          </a:p>
          <a:p>
            <a:pPr marL="36576" marR="0" lvl="0" indent="0" algn="l" rtl="0">
              <a:spcBef>
                <a:spcPts val="333"/>
              </a:spcBef>
              <a:spcAft>
                <a:spcPts val="0"/>
              </a:spcAft>
              <a:buClr>
                <a:schemeClr val="accent1"/>
              </a:buClr>
              <a:buSzPts val="1332"/>
              <a:buFont typeface="Noto Sans Symbols"/>
              <a:buNone/>
            </a:pPr>
            <a:r>
              <a:rPr lang="ru-RU" sz="1665" b="0" i="0" u="none" strike="noStrike" cap="none">
                <a:solidFill>
                  <a:schemeClr val="lt1"/>
                </a:solidFill>
                <a:latin typeface="Corsiva"/>
                <a:ea typeface="Corsiva"/>
                <a:cs typeface="Corsiva"/>
                <a:sym typeface="Corsiva"/>
              </a:rPr>
              <a:t>  Неисправность может приводить или не приводить к ошибке. В то же время возникновение ошибки обязательно говорит о существовании какой-то неисправности. Одна и та же ошибка может быть вызвана множеством неисправностей, а одна неисправность может служить причиной целого ряда ошибок.</a:t>
            </a:r>
            <a:endParaRPr sz="1665" b="0" i="0" u="none" strike="noStrike" cap="none">
              <a:solidFill>
                <a:schemeClr val="lt1"/>
              </a:solidFill>
              <a:latin typeface="Corsiva"/>
              <a:ea typeface="Corsiva"/>
              <a:cs typeface="Corsiva"/>
              <a:sym typeface="Corsiva"/>
            </a:endParaRPr>
          </a:p>
          <a:p>
            <a:pPr marL="36576" marR="0" lvl="0" indent="0" algn="l" rtl="0">
              <a:spcBef>
                <a:spcPts val="333"/>
              </a:spcBef>
              <a:spcAft>
                <a:spcPts val="0"/>
              </a:spcAft>
              <a:buClr>
                <a:schemeClr val="accent1"/>
              </a:buClr>
              <a:buSzPts val="1332"/>
              <a:buFont typeface="Noto Sans Symbols"/>
              <a:buNone/>
            </a:pPr>
            <a:r>
              <a:rPr lang="ru-RU" sz="1665" b="0" i="0" u="none" strike="noStrike" cap="none">
                <a:solidFill>
                  <a:schemeClr val="lt1"/>
                </a:solidFill>
                <a:latin typeface="Corsiva"/>
                <a:ea typeface="Corsiva"/>
                <a:cs typeface="Corsiva"/>
                <a:sym typeface="Corsiva"/>
              </a:rPr>
              <a:t>Полное, исчерпывающее тестирование практически осуществимо только для простых компонентов. Для достаточно сложных реальных систем исчерпывающее тестирование неосуществимо. Остаточные дефекты проявляются при эксплуатации как ошибки проектирования и, следовательно, на любой стадии жизненного цикла достаточно сложных систем нельзя утверждать об отсутствии неисправностей. </a:t>
            </a:r>
            <a:endParaRPr/>
          </a:p>
          <a:p>
            <a:pPr marL="36576" marR="0" lvl="0" indent="0" algn="l" rtl="0">
              <a:spcBef>
                <a:spcPts val="333"/>
              </a:spcBef>
              <a:spcAft>
                <a:spcPts val="0"/>
              </a:spcAft>
              <a:buClr>
                <a:schemeClr val="accent1"/>
              </a:buClr>
              <a:buSzPts val="1332"/>
              <a:buFont typeface="Noto Sans Symbols"/>
              <a:buNone/>
            </a:pPr>
            <a:r>
              <a:rPr lang="ru-RU" sz="1665" b="0" i="0" u="none" strike="noStrike" cap="none">
                <a:solidFill>
                  <a:schemeClr val="lt1"/>
                </a:solidFill>
                <a:latin typeface="Corsiva"/>
                <a:ea typeface="Corsiva"/>
                <a:cs typeface="Corsiva"/>
                <a:sym typeface="Corsiva"/>
              </a:rPr>
              <a:t>  Эксперименты с "черным ящиком" предполагают использование той или иной гипотетической модели неисправностей, встречающихся на практике, и тестовых наборов, которые могли бы обеспечить удовлетворительное выявление неисправностей.</a:t>
            </a:r>
            <a:endParaRPr sz="1665" b="0" i="0" u="none" strike="noStrike" cap="none">
              <a:solidFill>
                <a:schemeClr val="lt1"/>
              </a:solidFill>
              <a:latin typeface="Corsiva"/>
              <a:ea typeface="Corsiva"/>
              <a:cs typeface="Corsiva"/>
              <a:sym typeface="Corsiva"/>
            </a:endParaRPr>
          </a:p>
          <a:p>
            <a:pPr marL="36576" marR="0" lvl="0" indent="0" algn="l" rtl="0">
              <a:spcBef>
                <a:spcPts val="333"/>
              </a:spcBef>
              <a:spcAft>
                <a:spcPts val="0"/>
              </a:spcAft>
              <a:buClr>
                <a:schemeClr val="accent1"/>
              </a:buClr>
              <a:buSzPts val="1332"/>
              <a:buFont typeface="Noto Sans Symbols"/>
              <a:buNone/>
            </a:pPr>
            <a:r>
              <a:rPr lang="ru-RU" sz="1665" b="0" i="0" u="none" strike="noStrike" cap="none">
                <a:solidFill>
                  <a:schemeClr val="lt1"/>
                </a:solidFill>
                <a:latin typeface="Corsiva"/>
                <a:ea typeface="Corsiva"/>
                <a:cs typeface="Corsiva"/>
                <a:sym typeface="Corsiva"/>
              </a:rPr>
              <a:t>  Важным моментом является правильный выбор соотношения между степенью общности модели, стоимостью и степенью сложности формирования и прогона тестов, построенных для моделируемых неисправностей. Чем конкретнее модель неисправностей системы, тем легче создать для нее набор тестов, но тем выше вероятность того, что некоторые неисправности останутся незамеченными.</a:t>
            </a:r>
            <a:endParaRPr/>
          </a:p>
          <a:p>
            <a:pPr marL="36576" marR="0" lvl="0" indent="0" algn="l" rtl="0">
              <a:spcBef>
                <a:spcPts val="333"/>
              </a:spcBef>
              <a:spcAft>
                <a:spcPts val="0"/>
              </a:spcAft>
              <a:buClr>
                <a:schemeClr val="accent1"/>
              </a:buClr>
              <a:buSzPts val="1332"/>
              <a:buFont typeface="Noto Sans Symbols"/>
              <a:buNone/>
            </a:pPr>
            <a:endParaRPr sz="1665" b="0" i="0" u="none" strike="noStrike" cap="none">
              <a:solidFill>
                <a:schemeClr val="lt1"/>
              </a:solidFill>
              <a:latin typeface="Corsiva"/>
              <a:ea typeface="Corsiva"/>
              <a:cs typeface="Corsiva"/>
              <a:sym typeface="Corsiva"/>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14">
                                            <p:txEl>
                                              <p:pRg st="0" end="0"/>
                                            </p:txEl>
                                          </p:spTgt>
                                        </p:tgtEl>
                                        <p:attrNameLst>
                                          <p:attrName>style.visibility</p:attrName>
                                        </p:attrNameLst>
                                      </p:cBhvr>
                                      <p:to>
                                        <p:strVal val="visible"/>
                                      </p:to>
                                    </p:set>
                                    <p:animEffect transition="in" filter="fade">
                                      <p:cBhvr>
                                        <p:cTn id="7" dur="300"/>
                                        <p:tgtEl>
                                          <p:spTgt spid="11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14">
                                            <p:txEl>
                                              <p:pRg st="1" end="1"/>
                                            </p:txEl>
                                          </p:spTgt>
                                        </p:tgtEl>
                                        <p:attrNameLst>
                                          <p:attrName>style.visibility</p:attrName>
                                        </p:attrNameLst>
                                      </p:cBhvr>
                                      <p:to>
                                        <p:strVal val="visible"/>
                                      </p:to>
                                    </p:set>
                                    <p:animEffect transition="in" filter="fade">
                                      <p:cBhvr>
                                        <p:cTn id="10" dur="300"/>
                                        <p:tgtEl>
                                          <p:spTgt spid="11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14">
                                            <p:txEl>
                                              <p:pRg st="2" end="2"/>
                                            </p:txEl>
                                          </p:spTgt>
                                        </p:tgtEl>
                                        <p:attrNameLst>
                                          <p:attrName>style.visibility</p:attrName>
                                        </p:attrNameLst>
                                      </p:cBhvr>
                                      <p:to>
                                        <p:strVal val="visible"/>
                                      </p:to>
                                    </p:set>
                                    <p:animEffect transition="in" filter="fade">
                                      <p:cBhvr>
                                        <p:cTn id="13" dur="300"/>
                                        <p:tgtEl>
                                          <p:spTgt spid="114">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14">
                                            <p:txEl>
                                              <p:pRg st="3" end="3"/>
                                            </p:txEl>
                                          </p:spTgt>
                                        </p:tgtEl>
                                        <p:attrNameLst>
                                          <p:attrName>style.visibility</p:attrName>
                                        </p:attrNameLst>
                                      </p:cBhvr>
                                      <p:to>
                                        <p:strVal val="visible"/>
                                      </p:to>
                                    </p:set>
                                    <p:animEffect transition="in" filter="fade">
                                      <p:cBhvr>
                                        <p:cTn id="16" dur="300"/>
                                        <p:tgtEl>
                                          <p:spTgt spid="114">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14">
                                            <p:txEl>
                                              <p:pRg st="4" end="4"/>
                                            </p:txEl>
                                          </p:spTgt>
                                        </p:tgtEl>
                                        <p:attrNameLst>
                                          <p:attrName>style.visibility</p:attrName>
                                        </p:attrNameLst>
                                      </p:cBhvr>
                                      <p:to>
                                        <p:strVal val="visible"/>
                                      </p:to>
                                    </p:set>
                                    <p:animEffect transition="in" filter="fade">
                                      <p:cBhvr>
                                        <p:cTn id="19" dur="300"/>
                                        <p:tgtEl>
                                          <p:spTgt spid="114">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14">
                                            <p:txEl>
                                              <p:pRg st="5" end="5"/>
                                            </p:txEl>
                                          </p:spTgt>
                                        </p:tgtEl>
                                        <p:attrNameLst>
                                          <p:attrName>style.visibility</p:attrName>
                                        </p:attrNameLst>
                                      </p:cBhvr>
                                      <p:to>
                                        <p:strVal val="visible"/>
                                      </p:to>
                                    </p:set>
                                    <p:animEffect transition="in" filter="fade">
                                      <p:cBhvr>
                                        <p:cTn id="22" dur="300"/>
                                        <p:tgtEl>
                                          <p:spTgt spid="114">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114">
                                            <p:txEl>
                                              <p:pRg st="6" end="6"/>
                                            </p:txEl>
                                          </p:spTgt>
                                        </p:tgtEl>
                                        <p:attrNameLst>
                                          <p:attrName>style.visibility</p:attrName>
                                        </p:attrNameLst>
                                      </p:cBhvr>
                                      <p:to>
                                        <p:strVal val="visible"/>
                                      </p:to>
                                    </p:set>
                                    <p:animEffect transition="in" filter="fade">
                                      <p:cBhvr>
                                        <p:cTn id="25" dur="300"/>
                                        <p:tgtEl>
                                          <p:spTgt spid="114">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14">
                                            <p:txEl>
                                              <p:pRg st="7" end="7"/>
                                            </p:txEl>
                                          </p:spTgt>
                                        </p:tgtEl>
                                        <p:attrNameLst>
                                          <p:attrName>style.visibility</p:attrName>
                                        </p:attrNameLst>
                                      </p:cBhvr>
                                      <p:to>
                                        <p:strVal val="visible"/>
                                      </p:to>
                                    </p:set>
                                    <p:animEffect transition="in" filter="fade">
                                      <p:cBhvr>
                                        <p:cTn id="28" dur="300"/>
                                        <p:tgtEl>
                                          <p:spTgt spid="114">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14">
                                            <p:txEl>
                                              <p:pRg st="8" end="8"/>
                                            </p:txEl>
                                          </p:spTgt>
                                        </p:tgtEl>
                                        <p:attrNameLst>
                                          <p:attrName>style.visibility</p:attrName>
                                        </p:attrNameLst>
                                      </p:cBhvr>
                                      <p:to>
                                        <p:strVal val="visible"/>
                                      </p:to>
                                    </p:set>
                                    <p:animEffect transition="in" filter="fade">
                                      <p:cBhvr>
                                        <p:cTn id="31" dur="300"/>
                                        <p:tgtEl>
                                          <p:spTgt spid="114">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14">
                                            <p:txEl>
                                              <p:pRg st="9" end="9"/>
                                            </p:txEl>
                                          </p:spTgt>
                                        </p:tgtEl>
                                        <p:attrNameLst>
                                          <p:attrName>style.visibility</p:attrName>
                                        </p:attrNameLst>
                                      </p:cBhvr>
                                      <p:to>
                                        <p:strVal val="visible"/>
                                      </p:to>
                                    </p:set>
                                    <p:animEffect transition="in" filter="fade">
                                      <p:cBhvr>
                                        <p:cTn id="34" dur="300"/>
                                        <p:tgtEl>
                                          <p:spTgt spid="114">
                                            <p:txEl>
                                              <p:pRg st="9" end="9"/>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114">
                                            <p:txEl>
                                              <p:pRg st="10" end="10"/>
                                            </p:txEl>
                                          </p:spTgt>
                                        </p:tgtEl>
                                        <p:attrNameLst>
                                          <p:attrName>style.visibility</p:attrName>
                                        </p:attrNameLst>
                                      </p:cBhvr>
                                      <p:to>
                                        <p:strVal val="visible"/>
                                      </p:to>
                                    </p:set>
                                    <p:animEffect transition="in" filter="fade">
                                      <p:cBhvr>
                                        <p:cTn id="37" dur="300"/>
                                        <p:tgtEl>
                                          <p:spTgt spid="11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8"/>
          <p:cNvSpPr txBox="1">
            <a:spLocks noGrp="1"/>
          </p:cNvSpPr>
          <p:nvPr>
            <p:ph type="title"/>
          </p:nvPr>
        </p:nvSpPr>
        <p:spPr>
          <a:xfrm>
            <a:off x="0" y="274638"/>
            <a:ext cx="9144000" cy="1325562"/>
          </a:xfrm>
          <a:prstGeom prst="rect">
            <a:avLst/>
          </a:prstGeom>
          <a:noFill/>
          <a:ln>
            <a:noFill/>
          </a:ln>
        </p:spPr>
        <p:txBody>
          <a:bodyPr spcFirstLastPara="1" wrap="square" lIns="45700" tIns="45700" rIns="45700" bIns="45700" anchor="ctr" anchorCtr="0">
            <a:noAutofit/>
          </a:bodyPr>
          <a:lstStyle/>
          <a:p>
            <a:pPr marL="0" marR="0" lvl="0" indent="0" algn="ctr" rtl="0">
              <a:spcBef>
                <a:spcPts val="0"/>
              </a:spcBef>
              <a:spcAft>
                <a:spcPts val="0"/>
              </a:spcAft>
              <a:buClr>
                <a:schemeClr val="lt1"/>
              </a:buClr>
              <a:buSzPts val="3600"/>
              <a:buFont typeface="Corsiva"/>
              <a:buNone/>
            </a:pPr>
            <a:br>
              <a:rPr lang="ru-RU" sz="3600" b="0" i="0" u="none" strike="noStrike" cap="none">
                <a:solidFill>
                  <a:schemeClr val="lt1"/>
                </a:solidFill>
                <a:latin typeface="Corsiva"/>
                <a:ea typeface="Corsiva"/>
                <a:cs typeface="Corsiva"/>
                <a:sym typeface="Corsiva"/>
              </a:rPr>
            </a:br>
            <a:r>
              <a:rPr lang="ru-RU" sz="4140" b="1" i="0" u="none" strike="noStrike" cap="none">
                <a:solidFill>
                  <a:srgbClr val="FFFF00"/>
                </a:solidFill>
                <a:latin typeface="Corsiva"/>
                <a:ea typeface="Corsiva"/>
                <a:cs typeface="Corsiva"/>
                <a:sym typeface="Corsiva"/>
              </a:rPr>
              <a:t>Обнаружение ошибки и диагностика неисправности</a:t>
            </a:r>
            <a:br>
              <a:rPr lang="ru-RU" sz="4140" b="0" i="0" u="none" strike="noStrike" cap="none">
                <a:solidFill>
                  <a:schemeClr val="lt1"/>
                </a:solidFill>
                <a:latin typeface="Corsiva"/>
                <a:ea typeface="Corsiva"/>
                <a:cs typeface="Corsiva"/>
                <a:sym typeface="Corsiva"/>
              </a:rPr>
            </a:br>
            <a:endParaRPr sz="4140" b="0" i="0" u="none" strike="noStrike" cap="none">
              <a:solidFill>
                <a:schemeClr val="lt1"/>
              </a:solidFill>
              <a:latin typeface="Corsiva"/>
              <a:ea typeface="Corsiva"/>
              <a:cs typeface="Corsiva"/>
              <a:sym typeface="Corsiva"/>
            </a:endParaRPr>
          </a:p>
        </p:txBody>
      </p:sp>
      <p:sp>
        <p:nvSpPr>
          <p:cNvPr id="120" name="Google Shape;120;p18"/>
          <p:cNvSpPr txBox="1">
            <a:spLocks noGrp="1"/>
          </p:cNvSpPr>
          <p:nvPr>
            <p:ph type="body" idx="1"/>
          </p:nvPr>
        </p:nvSpPr>
        <p:spPr>
          <a:xfrm>
            <a:off x="0" y="1600200"/>
            <a:ext cx="9144000" cy="5257800"/>
          </a:xfrm>
          <a:prstGeom prst="rect">
            <a:avLst/>
          </a:prstGeom>
          <a:noFill/>
          <a:ln>
            <a:noFill/>
          </a:ln>
        </p:spPr>
        <p:txBody>
          <a:bodyPr spcFirstLastPara="1" wrap="square" lIns="91425" tIns="45700" rIns="91425" bIns="45700" anchor="t" anchorCtr="0">
            <a:noAutofit/>
          </a:bodyPr>
          <a:lstStyle/>
          <a:p>
            <a:pPr marL="36576" marR="0" lvl="0" indent="0" algn="l" rtl="0">
              <a:spcBef>
                <a:spcPts val="0"/>
              </a:spcBef>
              <a:spcAft>
                <a:spcPts val="0"/>
              </a:spcAft>
              <a:buClr>
                <a:schemeClr val="accent1"/>
              </a:buClr>
              <a:buSzPts val="2080"/>
              <a:buFont typeface="Noto Sans Symbols"/>
              <a:buNone/>
            </a:pPr>
            <a:r>
              <a:rPr lang="ru-RU" sz="2600" b="0" i="0" u="none" strike="noStrike" cap="none">
                <a:solidFill>
                  <a:schemeClr val="lt1"/>
                </a:solidFill>
                <a:latin typeface="Corsiva"/>
                <a:ea typeface="Corsiva"/>
                <a:cs typeface="Corsiva"/>
                <a:sym typeface="Corsiva"/>
              </a:rPr>
              <a:t>  </a:t>
            </a:r>
            <a:r>
              <a:rPr lang="ru-RU" sz="2400" b="1" i="0" u="sng" strike="noStrike" cap="none">
                <a:solidFill>
                  <a:srgbClr val="FFC000"/>
                </a:solidFill>
                <a:latin typeface="Corsiva"/>
                <a:ea typeface="Corsiva"/>
                <a:cs typeface="Corsiva"/>
                <a:sym typeface="Corsiva"/>
              </a:rPr>
              <a:t>Дефекты</a:t>
            </a:r>
            <a:r>
              <a:rPr lang="ru-RU" sz="2400" b="0" i="0" u="sng" strike="noStrike" cap="none">
                <a:solidFill>
                  <a:srgbClr val="FFC000"/>
                </a:solidFill>
                <a:latin typeface="Corsiva"/>
                <a:ea typeface="Corsiva"/>
                <a:cs typeface="Corsiva"/>
                <a:sym typeface="Corsiva"/>
              </a:rPr>
              <a:t> </a:t>
            </a:r>
            <a:r>
              <a:rPr lang="ru-RU" sz="1900" b="0" i="0" u="none" strike="noStrike" cap="none">
                <a:solidFill>
                  <a:schemeClr val="lt1"/>
                </a:solidFill>
                <a:latin typeface="Corsiva"/>
                <a:ea typeface="Corsiva"/>
                <a:cs typeface="Corsiva"/>
                <a:sym typeface="Corsiva"/>
              </a:rPr>
              <a:t>- физические изменения параметров компонентов системы, выходящие за допустимые пределы. Их называют сбоями, если они носят временный характер, и отказами, если они постоянны.</a:t>
            </a:r>
            <a:endParaRPr/>
          </a:p>
          <a:p>
            <a:pPr marL="36576" marR="0" lvl="0" indent="0" algn="l" rtl="0">
              <a:spcBef>
                <a:spcPts val="380"/>
              </a:spcBef>
              <a:spcAft>
                <a:spcPts val="0"/>
              </a:spcAft>
              <a:buClr>
                <a:schemeClr val="accent1"/>
              </a:buClr>
              <a:buSzPts val="1520"/>
              <a:buFont typeface="Noto Sans Symbols"/>
              <a:buNone/>
            </a:pPr>
            <a:endParaRPr sz="1900" b="0" i="0" u="none" strike="noStrike" cap="none">
              <a:solidFill>
                <a:schemeClr val="lt1"/>
              </a:solidFill>
              <a:latin typeface="Corsiva"/>
              <a:ea typeface="Corsiva"/>
              <a:cs typeface="Corsiva"/>
              <a:sym typeface="Corsiva"/>
            </a:endParaRPr>
          </a:p>
          <a:p>
            <a:pPr marL="36576" marR="0" lvl="0" indent="0" algn="l" rtl="0">
              <a:spcBef>
                <a:spcPts val="380"/>
              </a:spcBef>
              <a:spcAft>
                <a:spcPts val="0"/>
              </a:spcAft>
              <a:buClr>
                <a:schemeClr val="accent1"/>
              </a:buClr>
              <a:buSzPts val="1520"/>
              <a:buFont typeface="Noto Sans Symbols"/>
              <a:buNone/>
            </a:pPr>
            <a:r>
              <a:rPr lang="ru-RU" sz="1900" b="0" i="0" u="none" strike="noStrike" cap="none">
                <a:solidFill>
                  <a:schemeClr val="lt1"/>
                </a:solidFill>
                <a:latin typeface="Corsiva"/>
                <a:ea typeface="Corsiva"/>
                <a:cs typeface="Corsiva"/>
                <a:sym typeface="Corsiva"/>
              </a:rPr>
              <a:t>  Дефект не может быть обнаружен до тех пор, пока не будут созданы условия для возникновения из-за него неисправности, результат которой должен быть, в свою очередь, передан на выход испытуемого объекта, для того чтобы сделать неисправность наблюдаемой. Метод испытаний как раз и предполагает генерацию тестов, создающих условия, при которых моделируемые неисправности проявляются в виде обнаруживаемых ошибок.</a:t>
            </a:r>
            <a:endParaRPr/>
          </a:p>
          <a:p>
            <a:pPr marL="36576" marR="0" lvl="0" indent="0" algn="l" rtl="0">
              <a:spcBef>
                <a:spcPts val="380"/>
              </a:spcBef>
              <a:spcAft>
                <a:spcPts val="0"/>
              </a:spcAft>
              <a:buClr>
                <a:schemeClr val="accent1"/>
              </a:buClr>
              <a:buSzPts val="1520"/>
              <a:buFont typeface="Noto Sans Symbols"/>
              <a:buNone/>
            </a:pPr>
            <a:endParaRPr sz="1900" b="0" i="0" u="none" strike="noStrike" cap="none">
              <a:solidFill>
                <a:schemeClr val="lt1"/>
              </a:solidFill>
              <a:latin typeface="Corsiva"/>
              <a:ea typeface="Corsiva"/>
              <a:cs typeface="Corsiva"/>
              <a:sym typeface="Corsiva"/>
            </a:endParaRPr>
          </a:p>
          <a:p>
            <a:pPr marL="36576" marR="0" lvl="0" indent="0" algn="l" rtl="0">
              <a:spcBef>
                <a:spcPts val="380"/>
              </a:spcBef>
              <a:spcAft>
                <a:spcPts val="0"/>
              </a:spcAft>
              <a:buClr>
                <a:schemeClr val="accent1"/>
              </a:buClr>
              <a:buSzPts val="1520"/>
              <a:buFont typeface="Noto Sans Symbols"/>
              <a:buNone/>
            </a:pPr>
            <a:r>
              <a:rPr lang="ru-RU" sz="1900" b="0" i="0" u="none" strike="noStrike" cap="none">
                <a:solidFill>
                  <a:schemeClr val="lt1"/>
                </a:solidFill>
                <a:latin typeface="Corsiva"/>
                <a:ea typeface="Corsiva"/>
                <a:cs typeface="Corsiva"/>
                <a:sym typeface="Corsiva"/>
              </a:rPr>
              <a:t>  Если испытуемый объект предназначен для эксплуатации, то при обнаружении ошибки необходимо произвести локализацию неисправности с целью ее устранения путем ремонта или замены отказавшего компонента.</a:t>
            </a:r>
            <a:endParaRPr/>
          </a:p>
          <a:p>
            <a:pPr marL="36576" marR="0" lvl="0" indent="0" algn="l" rtl="0">
              <a:spcBef>
                <a:spcPts val="600"/>
              </a:spcBef>
              <a:spcAft>
                <a:spcPts val="0"/>
              </a:spcAft>
              <a:buClr>
                <a:schemeClr val="accent1"/>
              </a:buClr>
              <a:buSzPts val="2400"/>
              <a:buFont typeface="Noto Sans Symbols"/>
              <a:buNone/>
            </a:pPr>
            <a:endParaRPr sz="3000" b="0" i="0" u="none" strike="noStrike" cap="none">
              <a:solidFill>
                <a:schemeClr val="lt1"/>
              </a:solidFill>
              <a:latin typeface="Corsiva"/>
              <a:ea typeface="Corsiva"/>
              <a:cs typeface="Corsiva"/>
              <a:sym typeface="Corsiva"/>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19"/>
                                        </p:tgtEl>
                                        <p:attrNameLst>
                                          <p:attrName>style.visibility</p:attrName>
                                        </p:attrNameLst>
                                      </p:cBhvr>
                                      <p:to>
                                        <p:strVal val="visible"/>
                                      </p:to>
                                    </p:set>
                                    <p:animEffect transition="in" filter="fade">
                                      <p:cBhvr>
                                        <p:cTn id="7" dur="1000"/>
                                        <p:tgtEl>
                                          <p:spTgt spid="119"/>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20">
                                            <p:txEl>
                                              <p:pRg st="0" end="0"/>
                                            </p:txEl>
                                          </p:spTgt>
                                        </p:tgtEl>
                                        <p:attrNameLst>
                                          <p:attrName>style.visibility</p:attrName>
                                        </p:attrNameLst>
                                      </p:cBhvr>
                                      <p:to>
                                        <p:strVal val="visible"/>
                                      </p:to>
                                    </p:set>
                                    <p:animEffect transition="in" filter="fade">
                                      <p:cBhvr>
                                        <p:cTn id="11" dur="32"/>
                                        <p:tgtEl>
                                          <p:spTgt spid="120">
                                            <p:txEl>
                                              <p:pRg st="0" end="0"/>
                                            </p:txEl>
                                          </p:spTgt>
                                        </p:tgtEl>
                                      </p:cBhvr>
                                    </p:animEffect>
                                  </p:childTnLst>
                                </p:cTn>
                              </p:par>
                            </p:childTnLst>
                          </p:cTn>
                        </p:par>
                        <p:par>
                          <p:cTn id="12" fill="hold">
                            <p:stCondLst>
                              <p:cond delay="1032"/>
                            </p:stCondLst>
                            <p:childTnLst>
                              <p:par>
                                <p:cTn id="13" presetID="10" presetClass="entr" presetSubtype="0" fill="hold" nodeType="afterEffect">
                                  <p:stCondLst>
                                    <p:cond delay="0"/>
                                  </p:stCondLst>
                                  <p:childTnLst>
                                    <p:set>
                                      <p:cBhvr>
                                        <p:cTn id="14" dur="1" fill="hold">
                                          <p:stCondLst>
                                            <p:cond delay="0"/>
                                          </p:stCondLst>
                                        </p:cTn>
                                        <p:tgtEl>
                                          <p:spTgt spid="120">
                                            <p:txEl>
                                              <p:pRg st="1" end="1"/>
                                            </p:txEl>
                                          </p:spTgt>
                                        </p:tgtEl>
                                        <p:attrNameLst>
                                          <p:attrName>style.visibility</p:attrName>
                                        </p:attrNameLst>
                                      </p:cBhvr>
                                      <p:to>
                                        <p:strVal val="visible"/>
                                      </p:to>
                                    </p:set>
                                    <p:animEffect transition="in" filter="fade">
                                      <p:cBhvr>
                                        <p:cTn id="15" dur="32"/>
                                        <p:tgtEl>
                                          <p:spTgt spid="120">
                                            <p:txEl>
                                              <p:pRg st="1" end="1"/>
                                            </p:txEl>
                                          </p:spTgt>
                                        </p:tgtEl>
                                      </p:cBhvr>
                                    </p:animEffect>
                                  </p:childTnLst>
                                </p:cTn>
                              </p:par>
                            </p:childTnLst>
                          </p:cTn>
                        </p:par>
                        <p:par>
                          <p:cTn id="16" fill="hold">
                            <p:stCondLst>
                              <p:cond delay="1064"/>
                            </p:stCondLst>
                            <p:childTnLst>
                              <p:par>
                                <p:cTn id="17" presetID="10" presetClass="entr" presetSubtype="0" fill="hold" nodeType="afterEffect">
                                  <p:stCondLst>
                                    <p:cond delay="0"/>
                                  </p:stCondLst>
                                  <p:childTnLst>
                                    <p:set>
                                      <p:cBhvr>
                                        <p:cTn id="18" dur="1" fill="hold">
                                          <p:stCondLst>
                                            <p:cond delay="0"/>
                                          </p:stCondLst>
                                        </p:cTn>
                                        <p:tgtEl>
                                          <p:spTgt spid="120">
                                            <p:txEl>
                                              <p:pRg st="2" end="2"/>
                                            </p:txEl>
                                          </p:spTgt>
                                        </p:tgtEl>
                                        <p:attrNameLst>
                                          <p:attrName>style.visibility</p:attrName>
                                        </p:attrNameLst>
                                      </p:cBhvr>
                                      <p:to>
                                        <p:strVal val="visible"/>
                                      </p:to>
                                    </p:set>
                                    <p:animEffect transition="in" filter="fade">
                                      <p:cBhvr>
                                        <p:cTn id="19" dur="32"/>
                                        <p:tgtEl>
                                          <p:spTgt spid="120">
                                            <p:txEl>
                                              <p:pRg st="2" end="2"/>
                                            </p:txEl>
                                          </p:spTgt>
                                        </p:tgtEl>
                                      </p:cBhvr>
                                    </p:animEffect>
                                  </p:childTnLst>
                                </p:cTn>
                              </p:par>
                            </p:childTnLst>
                          </p:cTn>
                        </p:par>
                        <p:par>
                          <p:cTn id="20" fill="hold">
                            <p:stCondLst>
                              <p:cond delay="1096"/>
                            </p:stCondLst>
                            <p:childTnLst>
                              <p:par>
                                <p:cTn id="21" presetID="10" presetClass="entr" presetSubtype="0" fill="hold" nodeType="afterEffect">
                                  <p:stCondLst>
                                    <p:cond delay="0"/>
                                  </p:stCondLst>
                                  <p:childTnLst>
                                    <p:set>
                                      <p:cBhvr>
                                        <p:cTn id="22" dur="1" fill="hold">
                                          <p:stCondLst>
                                            <p:cond delay="0"/>
                                          </p:stCondLst>
                                        </p:cTn>
                                        <p:tgtEl>
                                          <p:spTgt spid="120">
                                            <p:txEl>
                                              <p:pRg st="3" end="3"/>
                                            </p:txEl>
                                          </p:spTgt>
                                        </p:tgtEl>
                                        <p:attrNameLst>
                                          <p:attrName>style.visibility</p:attrName>
                                        </p:attrNameLst>
                                      </p:cBhvr>
                                      <p:to>
                                        <p:strVal val="visible"/>
                                      </p:to>
                                    </p:set>
                                    <p:animEffect transition="in" filter="fade">
                                      <p:cBhvr>
                                        <p:cTn id="23" dur="32"/>
                                        <p:tgtEl>
                                          <p:spTgt spid="120">
                                            <p:txEl>
                                              <p:pRg st="3" end="3"/>
                                            </p:txEl>
                                          </p:spTgt>
                                        </p:tgtEl>
                                      </p:cBhvr>
                                    </p:animEffect>
                                  </p:childTnLst>
                                </p:cTn>
                              </p:par>
                            </p:childTnLst>
                          </p:cTn>
                        </p:par>
                        <p:par>
                          <p:cTn id="24" fill="hold">
                            <p:stCondLst>
                              <p:cond delay="1128"/>
                            </p:stCondLst>
                            <p:childTnLst>
                              <p:par>
                                <p:cTn id="25" presetID="10" presetClass="entr" presetSubtype="0" fill="hold" nodeType="afterEffect">
                                  <p:stCondLst>
                                    <p:cond delay="0"/>
                                  </p:stCondLst>
                                  <p:childTnLst>
                                    <p:set>
                                      <p:cBhvr>
                                        <p:cTn id="26" dur="1" fill="hold">
                                          <p:stCondLst>
                                            <p:cond delay="0"/>
                                          </p:stCondLst>
                                        </p:cTn>
                                        <p:tgtEl>
                                          <p:spTgt spid="120">
                                            <p:txEl>
                                              <p:pRg st="4" end="4"/>
                                            </p:txEl>
                                          </p:spTgt>
                                        </p:tgtEl>
                                        <p:attrNameLst>
                                          <p:attrName>style.visibility</p:attrName>
                                        </p:attrNameLst>
                                      </p:cBhvr>
                                      <p:to>
                                        <p:strVal val="visible"/>
                                      </p:to>
                                    </p:set>
                                    <p:animEffect transition="in" filter="fade">
                                      <p:cBhvr>
                                        <p:cTn id="27" dur="32"/>
                                        <p:tgtEl>
                                          <p:spTgt spid="120">
                                            <p:txEl>
                                              <p:pRg st="4" end="4"/>
                                            </p:txEl>
                                          </p:spTgt>
                                        </p:tgtEl>
                                      </p:cBhvr>
                                    </p:animEffect>
                                  </p:childTnLst>
                                </p:cTn>
                              </p:par>
                            </p:childTnLst>
                          </p:cTn>
                        </p:par>
                        <p:par>
                          <p:cTn id="28" fill="hold">
                            <p:stCondLst>
                              <p:cond delay="1160"/>
                            </p:stCondLst>
                            <p:childTnLst>
                              <p:par>
                                <p:cTn id="29" presetID="10" presetClass="entr" presetSubtype="0" fill="hold" nodeType="afterEffect">
                                  <p:stCondLst>
                                    <p:cond delay="0"/>
                                  </p:stCondLst>
                                  <p:childTnLst>
                                    <p:set>
                                      <p:cBhvr>
                                        <p:cTn id="30" dur="1" fill="hold">
                                          <p:stCondLst>
                                            <p:cond delay="0"/>
                                          </p:stCondLst>
                                        </p:cTn>
                                        <p:tgtEl>
                                          <p:spTgt spid="120">
                                            <p:txEl>
                                              <p:pRg st="5" end="5"/>
                                            </p:txEl>
                                          </p:spTgt>
                                        </p:tgtEl>
                                        <p:attrNameLst>
                                          <p:attrName>style.visibility</p:attrName>
                                        </p:attrNameLst>
                                      </p:cBhvr>
                                      <p:to>
                                        <p:strVal val="visible"/>
                                      </p:to>
                                    </p:set>
                                    <p:animEffect transition="in" filter="fade">
                                      <p:cBhvr>
                                        <p:cTn id="31" dur="32"/>
                                        <p:tgtEl>
                                          <p:spTgt spid="12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9"/>
          <p:cNvSpPr txBox="1">
            <a:spLocks noGrp="1"/>
          </p:cNvSpPr>
          <p:nvPr>
            <p:ph type="body" idx="1"/>
          </p:nvPr>
        </p:nvSpPr>
        <p:spPr>
          <a:xfrm>
            <a:off x="0" y="404664"/>
            <a:ext cx="9144000" cy="6453336"/>
          </a:xfrm>
          <a:prstGeom prst="rect">
            <a:avLst/>
          </a:prstGeom>
          <a:noFill/>
          <a:ln>
            <a:noFill/>
          </a:ln>
        </p:spPr>
        <p:txBody>
          <a:bodyPr spcFirstLastPara="1" wrap="square" lIns="91425" tIns="45700" rIns="91425" bIns="45700" anchor="t" anchorCtr="0">
            <a:noAutofit/>
          </a:bodyPr>
          <a:lstStyle/>
          <a:p>
            <a:pPr marL="36576" marR="0" lvl="0" indent="0" algn="l" rtl="0">
              <a:spcBef>
                <a:spcPts val="0"/>
              </a:spcBef>
              <a:spcAft>
                <a:spcPts val="0"/>
              </a:spcAft>
              <a:buClr>
                <a:schemeClr val="accent1"/>
              </a:buClr>
              <a:buSzPts val="1600"/>
              <a:buFont typeface="Noto Sans Symbols"/>
              <a:buNone/>
            </a:pPr>
            <a:r>
              <a:rPr lang="ru-RU" sz="2000" b="0" i="0" u="none" strike="noStrike" cap="none">
                <a:solidFill>
                  <a:schemeClr val="lt1"/>
                </a:solidFill>
                <a:latin typeface="Corsiva"/>
                <a:ea typeface="Corsiva"/>
                <a:cs typeface="Corsiva"/>
                <a:sym typeface="Corsiva"/>
              </a:rPr>
              <a:t>  </a:t>
            </a:r>
            <a:r>
              <a:rPr lang="ru-RU" sz="2400" b="0" i="0" u="sng" strike="noStrike" cap="none">
                <a:solidFill>
                  <a:srgbClr val="FFC000"/>
                </a:solidFill>
                <a:latin typeface="Corsiva"/>
                <a:ea typeface="Corsiva"/>
                <a:cs typeface="Corsiva"/>
                <a:sym typeface="Corsiva"/>
              </a:rPr>
              <a:t>Диагностика неисправности</a:t>
            </a:r>
            <a:r>
              <a:rPr lang="ru-RU" sz="2400" b="0" i="0" u="none" strike="noStrike" cap="none">
                <a:solidFill>
                  <a:srgbClr val="FF0000"/>
                </a:solidFill>
                <a:latin typeface="Corsiva"/>
                <a:ea typeface="Corsiva"/>
                <a:cs typeface="Corsiva"/>
                <a:sym typeface="Corsiva"/>
              </a:rPr>
              <a:t> </a:t>
            </a:r>
            <a:r>
              <a:rPr lang="ru-RU" sz="2000" b="0" i="0" u="none" strike="noStrike" cap="none">
                <a:solidFill>
                  <a:schemeClr val="lt1"/>
                </a:solidFill>
                <a:latin typeface="Corsiva"/>
                <a:ea typeface="Corsiva"/>
                <a:cs typeface="Corsiva"/>
                <a:sym typeface="Corsiva"/>
              </a:rPr>
              <a:t>– процесс определения причины появления ошибки и ее локализации по результатам тестирования.</a:t>
            </a:r>
            <a:endParaRPr/>
          </a:p>
          <a:p>
            <a:pPr marL="36576" marR="0" lvl="0" indent="0" algn="l" rtl="0">
              <a:spcBef>
                <a:spcPts val="400"/>
              </a:spcBef>
              <a:spcAft>
                <a:spcPts val="0"/>
              </a:spcAft>
              <a:buClr>
                <a:schemeClr val="accent1"/>
              </a:buClr>
              <a:buSzPts val="1600"/>
              <a:buFont typeface="Noto Sans Symbols"/>
              <a:buNone/>
            </a:pPr>
            <a:r>
              <a:rPr lang="ru-RU" sz="2000" b="0" i="0" u="none" strike="noStrike" cap="none">
                <a:solidFill>
                  <a:schemeClr val="lt1"/>
                </a:solidFill>
                <a:latin typeface="Corsiva"/>
                <a:ea typeface="Corsiva"/>
                <a:cs typeface="Corsiva"/>
                <a:sym typeface="Corsiva"/>
              </a:rPr>
              <a:t>  Точность, с которой тот или иной тест локализует неисправности, называется его </a:t>
            </a:r>
            <a:r>
              <a:rPr lang="ru-RU" sz="2000" b="0" i="0" u="none" strike="noStrike" cap="none">
                <a:solidFill>
                  <a:srgbClr val="00B0F0"/>
                </a:solidFill>
                <a:latin typeface="Corsiva"/>
                <a:ea typeface="Corsiva"/>
                <a:cs typeface="Corsiva"/>
                <a:sym typeface="Corsiva"/>
              </a:rPr>
              <a:t>разрешающей способностью</a:t>
            </a:r>
            <a:r>
              <a:rPr lang="ru-RU" sz="2000" b="0" i="0" u="none" strike="noStrike" cap="none">
                <a:solidFill>
                  <a:schemeClr val="lt1"/>
                </a:solidFill>
                <a:latin typeface="Corsiva"/>
                <a:ea typeface="Corsiva"/>
                <a:cs typeface="Corsiva"/>
                <a:sym typeface="Corsiva"/>
              </a:rPr>
              <a:t>. Требуемая разрешающая способность зависит от конкретных целей испытаний.</a:t>
            </a:r>
            <a:endParaRPr sz="2000" b="0" i="0" u="none" strike="noStrike" cap="none">
              <a:solidFill>
                <a:schemeClr val="lt1"/>
              </a:solidFill>
              <a:latin typeface="Corsiva"/>
              <a:ea typeface="Corsiva"/>
              <a:cs typeface="Corsiva"/>
              <a:sym typeface="Corsiva"/>
            </a:endParaRPr>
          </a:p>
          <a:p>
            <a:pPr marL="36576" marR="0" lvl="0" indent="0" algn="l" rtl="0">
              <a:spcBef>
                <a:spcPts val="480"/>
              </a:spcBef>
              <a:spcAft>
                <a:spcPts val="0"/>
              </a:spcAft>
              <a:buClr>
                <a:schemeClr val="accent1"/>
              </a:buClr>
              <a:buSzPts val="1600"/>
              <a:buFont typeface="Noto Sans Symbols"/>
              <a:buNone/>
            </a:pPr>
            <a:r>
              <a:rPr lang="ru-RU" sz="2000" b="0" i="0" u="none" strike="noStrike" cap="none">
                <a:solidFill>
                  <a:schemeClr val="lt1"/>
                </a:solidFill>
                <a:latin typeface="Corsiva"/>
                <a:ea typeface="Corsiva"/>
                <a:cs typeface="Corsiva"/>
                <a:sym typeface="Corsiva"/>
              </a:rPr>
              <a:t>  Эффективность обнаружения ошибок зависит от </a:t>
            </a:r>
            <a:r>
              <a:rPr lang="ru-RU" sz="2400" b="1" i="0" u="none" strike="noStrike" cap="none">
                <a:solidFill>
                  <a:srgbClr val="00B0F0"/>
                </a:solidFill>
                <a:latin typeface="Corsiva"/>
                <a:ea typeface="Corsiva"/>
                <a:cs typeface="Corsiva"/>
                <a:sym typeface="Corsiva"/>
              </a:rPr>
              <a:t>контролепригодности системы</a:t>
            </a:r>
            <a:r>
              <a:rPr lang="ru-RU" sz="2000" b="0" i="0" u="none" strike="noStrike" cap="none">
                <a:solidFill>
                  <a:schemeClr val="lt1"/>
                </a:solidFill>
                <a:latin typeface="Corsiva"/>
                <a:ea typeface="Corsiva"/>
                <a:cs typeface="Corsiva"/>
                <a:sym typeface="Corsiva"/>
              </a:rPr>
              <a:t>, то есть от того, какие в нее заложены свойства, делающие ее удобной для выполнения требуемых операций , а также какие для этого предусмотрены средства.</a:t>
            </a:r>
            <a:endParaRPr sz="2000" b="0" i="0" u="none" strike="noStrike" cap="none">
              <a:solidFill>
                <a:schemeClr val="lt1"/>
              </a:solidFill>
              <a:latin typeface="Corsiva"/>
              <a:ea typeface="Corsiva"/>
              <a:cs typeface="Corsiva"/>
              <a:sym typeface="Corsiva"/>
            </a:endParaRPr>
          </a:p>
          <a:p>
            <a:pPr marL="36576" marR="0" lvl="0" indent="0" algn="l" rtl="0">
              <a:spcBef>
                <a:spcPts val="400"/>
              </a:spcBef>
              <a:spcAft>
                <a:spcPts val="0"/>
              </a:spcAft>
              <a:buClr>
                <a:schemeClr val="accent1"/>
              </a:buClr>
              <a:buSzPts val="1600"/>
              <a:buFont typeface="Noto Sans Symbols"/>
              <a:buNone/>
            </a:pPr>
            <a:r>
              <a:rPr lang="ru-RU" sz="2000" b="0" i="0" u="none" strike="noStrike" cap="none">
                <a:solidFill>
                  <a:schemeClr val="lt1"/>
                </a:solidFill>
                <a:latin typeface="Corsiva"/>
                <a:ea typeface="Corsiva"/>
                <a:cs typeface="Corsiva"/>
                <a:sym typeface="Corsiva"/>
              </a:rPr>
              <a:t>  Контролепригодность системы определяется ее свойствами управляемости, наблюдаемости и предсказуемости. </a:t>
            </a:r>
            <a:endParaRPr/>
          </a:p>
          <a:p>
            <a:pPr marL="36576" marR="0" lvl="0" indent="0" algn="l" rtl="0">
              <a:spcBef>
                <a:spcPts val="480"/>
              </a:spcBef>
              <a:spcAft>
                <a:spcPts val="0"/>
              </a:spcAft>
              <a:buClr>
                <a:schemeClr val="accent1"/>
              </a:buClr>
              <a:buSzPts val="1920"/>
              <a:buFont typeface="Noto Sans Symbols"/>
              <a:buNone/>
            </a:pPr>
            <a:r>
              <a:rPr lang="ru-RU" sz="2400" b="0" i="0" u="sng" strike="noStrike" cap="none">
                <a:solidFill>
                  <a:srgbClr val="00B050"/>
                </a:solidFill>
                <a:latin typeface="Corsiva"/>
                <a:ea typeface="Corsiva"/>
                <a:cs typeface="Corsiva"/>
                <a:sym typeface="Corsiva"/>
              </a:rPr>
              <a:t>Управляемость</a:t>
            </a:r>
            <a:r>
              <a:rPr lang="ru-RU" sz="2000" b="0" i="0" u="none" strike="noStrike" cap="none">
                <a:solidFill>
                  <a:schemeClr val="lt1"/>
                </a:solidFill>
                <a:latin typeface="Corsiva"/>
                <a:ea typeface="Corsiva"/>
                <a:cs typeface="Corsiva"/>
                <a:sym typeface="Corsiva"/>
              </a:rPr>
              <a:t> – свойство системы, позволяющее управлять ее поведением, например остановить функционирование системы в определенном состоянии, и затем снова ее запустить. </a:t>
            </a:r>
            <a:endParaRPr/>
          </a:p>
          <a:p>
            <a:pPr marL="36576" marR="0" lvl="0" indent="0" algn="l" rtl="0">
              <a:spcBef>
                <a:spcPts val="480"/>
              </a:spcBef>
              <a:spcAft>
                <a:spcPts val="0"/>
              </a:spcAft>
              <a:buClr>
                <a:schemeClr val="accent1"/>
              </a:buClr>
              <a:buSzPts val="1920"/>
              <a:buFont typeface="Noto Sans Symbols"/>
              <a:buNone/>
            </a:pPr>
            <a:r>
              <a:rPr lang="ru-RU" sz="2400" b="0" i="0" u="sng" strike="noStrike" cap="none">
                <a:solidFill>
                  <a:srgbClr val="00B050"/>
                </a:solidFill>
                <a:latin typeface="Corsiva"/>
                <a:ea typeface="Corsiva"/>
                <a:cs typeface="Corsiva"/>
                <a:sym typeface="Corsiva"/>
              </a:rPr>
              <a:t>Наблюдаемость</a:t>
            </a:r>
            <a:r>
              <a:rPr lang="ru-RU" sz="2000" b="0" i="0" u="none" strike="noStrike" cap="none">
                <a:solidFill>
                  <a:schemeClr val="lt1"/>
                </a:solidFill>
                <a:latin typeface="Corsiva"/>
                <a:ea typeface="Corsiva"/>
                <a:cs typeface="Corsiva"/>
                <a:sym typeface="Corsiva"/>
              </a:rPr>
              <a:t> – свойство системы, позволяющее проследить за поведением системы, сменой ее внутренних состояний. </a:t>
            </a:r>
            <a:endParaRPr/>
          </a:p>
          <a:p>
            <a:pPr marL="36576" marR="0" lvl="0" indent="0" algn="l" rtl="0">
              <a:spcBef>
                <a:spcPts val="480"/>
              </a:spcBef>
              <a:spcAft>
                <a:spcPts val="0"/>
              </a:spcAft>
              <a:buClr>
                <a:schemeClr val="accent1"/>
              </a:buClr>
              <a:buSzPts val="1920"/>
              <a:buFont typeface="Noto Sans Symbols"/>
              <a:buNone/>
            </a:pPr>
            <a:r>
              <a:rPr lang="ru-RU" sz="2400" b="0" i="0" u="sng" strike="noStrike" cap="none">
                <a:solidFill>
                  <a:srgbClr val="00B050"/>
                </a:solidFill>
                <a:latin typeface="Corsiva"/>
                <a:ea typeface="Corsiva"/>
                <a:cs typeface="Corsiva"/>
                <a:sym typeface="Corsiva"/>
              </a:rPr>
              <a:t>Предсказуемость</a:t>
            </a:r>
            <a:r>
              <a:rPr lang="ru-RU" sz="2000" b="0" i="0" u="none" strike="noStrike" cap="none">
                <a:solidFill>
                  <a:schemeClr val="lt1"/>
                </a:solidFill>
                <a:latin typeface="Corsiva"/>
                <a:ea typeface="Corsiva"/>
                <a:cs typeface="Corsiva"/>
                <a:sym typeface="Corsiva"/>
              </a:rPr>
              <a:t> – свойство системы, позволяющее установить систему в состояние, из которого все последующие состояния могут быть предсказаны.</a:t>
            </a:r>
            <a:endParaRPr sz="2000" b="0" i="0" u="none" strike="noStrike" cap="none">
              <a:solidFill>
                <a:schemeClr val="lt1"/>
              </a:solidFill>
              <a:latin typeface="Corsiva"/>
              <a:ea typeface="Corsiva"/>
              <a:cs typeface="Corsiva"/>
              <a:sym typeface="Corsiva"/>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5">
                                            <p:txEl>
                                              <p:pRg st="0" end="0"/>
                                            </p:txEl>
                                          </p:spTgt>
                                        </p:tgtEl>
                                        <p:attrNameLst>
                                          <p:attrName>style.visibility</p:attrName>
                                        </p:attrNameLst>
                                      </p:cBhvr>
                                      <p:to>
                                        <p:strVal val="visible"/>
                                      </p:to>
                                    </p:set>
                                    <p:animEffect transition="in" filter="fade">
                                      <p:cBhvr>
                                        <p:cTn id="7" dur="1500"/>
                                        <p:tgtEl>
                                          <p:spTgt spid="12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25">
                                            <p:txEl>
                                              <p:pRg st="1" end="1"/>
                                            </p:txEl>
                                          </p:spTgt>
                                        </p:tgtEl>
                                        <p:attrNameLst>
                                          <p:attrName>style.visibility</p:attrName>
                                        </p:attrNameLst>
                                      </p:cBhvr>
                                      <p:to>
                                        <p:strVal val="visible"/>
                                      </p:to>
                                    </p:set>
                                    <p:animEffect transition="in" filter="fade">
                                      <p:cBhvr>
                                        <p:cTn id="10" dur="1500"/>
                                        <p:tgtEl>
                                          <p:spTgt spid="12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25">
                                            <p:txEl>
                                              <p:pRg st="2" end="2"/>
                                            </p:txEl>
                                          </p:spTgt>
                                        </p:tgtEl>
                                        <p:attrNameLst>
                                          <p:attrName>style.visibility</p:attrName>
                                        </p:attrNameLst>
                                      </p:cBhvr>
                                      <p:to>
                                        <p:strVal val="visible"/>
                                      </p:to>
                                    </p:set>
                                    <p:animEffect transition="in" filter="fade">
                                      <p:cBhvr>
                                        <p:cTn id="13" dur="1500"/>
                                        <p:tgtEl>
                                          <p:spTgt spid="12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25">
                                            <p:txEl>
                                              <p:pRg st="3" end="3"/>
                                            </p:txEl>
                                          </p:spTgt>
                                        </p:tgtEl>
                                        <p:attrNameLst>
                                          <p:attrName>style.visibility</p:attrName>
                                        </p:attrNameLst>
                                      </p:cBhvr>
                                      <p:to>
                                        <p:strVal val="visible"/>
                                      </p:to>
                                    </p:set>
                                    <p:animEffect transition="in" filter="fade">
                                      <p:cBhvr>
                                        <p:cTn id="16" dur="1500"/>
                                        <p:tgtEl>
                                          <p:spTgt spid="125">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25">
                                            <p:txEl>
                                              <p:pRg st="4" end="4"/>
                                            </p:txEl>
                                          </p:spTgt>
                                        </p:tgtEl>
                                        <p:attrNameLst>
                                          <p:attrName>style.visibility</p:attrName>
                                        </p:attrNameLst>
                                      </p:cBhvr>
                                      <p:to>
                                        <p:strVal val="visible"/>
                                      </p:to>
                                    </p:set>
                                    <p:animEffect transition="in" filter="fade">
                                      <p:cBhvr>
                                        <p:cTn id="19" dur="1500"/>
                                        <p:tgtEl>
                                          <p:spTgt spid="125">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25">
                                            <p:txEl>
                                              <p:pRg st="5" end="5"/>
                                            </p:txEl>
                                          </p:spTgt>
                                        </p:tgtEl>
                                        <p:attrNameLst>
                                          <p:attrName>style.visibility</p:attrName>
                                        </p:attrNameLst>
                                      </p:cBhvr>
                                      <p:to>
                                        <p:strVal val="visible"/>
                                      </p:to>
                                    </p:set>
                                    <p:animEffect transition="in" filter="fade">
                                      <p:cBhvr>
                                        <p:cTn id="22" dur="1500"/>
                                        <p:tgtEl>
                                          <p:spTgt spid="125">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125">
                                            <p:txEl>
                                              <p:pRg st="6" end="6"/>
                                            </p:txEl>
                                          </p:spTgt>
                                        </p:tgtEl>
                                        <p:attrNameLst>
                                          <p:attrName>style.visibility</p:attrName>
                                        </p:attrNameLst>
                                      </p:cBhvr>
                                      <p:to>
                                        <p:strVal val="visible"/>
                                      </p:to>
                                    </p:set>
                                    <p:animEffect transition="in" filter="fade">
                                      <p:cBhvr>
                                        <p:cTn id="25" dur="1500"/>
                                        <p:tgtEl>
                                          <p:spTgt spid="12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0"/>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noAutofit/>
          </a:bodyPr>
          <a:lstStyle/>
          <a:p>
            <a:pPr marL="0" marR="0" lvl="0" indent="0" algn="ctr" rtl="0">
              <a:spcBef>
                <a:spcPts val="0"/>
              </a:spcBef>
              <a:spcAft>
                <a:spcPts val="0"/>
              </a:spcAft>
              <a:buClr>
                <a:srgbClr val="FFFF00"/>
              </a:buClr>
              <a:buSzPts val="4600"/>
              <a:buFont typeface="Source Sans Pro"/>
              <a:buNone/>
            </a:pPr>
            <a:r>
              <a:rPr lang="ru-RU" sz="4600" b="0" i="1" u="none" strike="noStrike" cap="none">
                <a:solidFill>
                  <a:srgbClr val="FFFF00"/>
                </a:solidFill>
                <a:latin typeface="Source Sans Pro"/>
                <a:ea typeface="Source Sans Pro"/>
                <a:cs typeface="Source Sans Pro"/>
                <a:sym typeface="Source Sans Pro"/>
              </a:rPr>
              <a:t>Функции средств отладки</a:t>
            </a:r>
            <a:endParaRPr sz="4600" b="0" i="0" u="none" strike="noStrike" cap="none">
              <a:solidFill>
                <a:schemeClr val="lt1"/>
              </a:solidFill>
              <a:latin typeface="Source Sans Pro"/>
              <a:ea typeface="Source Sans Pro"/>
              <a:cs typeface="Source Sans Pro"/>
              <a:sym typeface="Source Sans Pro"/>
            </a:endParaRPr>
          </a:p>
        </p:txBody>
      </p:sp>
      <p:sp>
        <p:nvSpPr>
          <p:cNvPr id="131" name="Google Shape;131;p20"/>
          <p:cNvSpPr txBox="1">
            <a:spLocks noGrp="1"/>
          </p:cNvSpPr>
          <p:nvPr>
            <p:ph type="body" idx="1"/>
          </p:nvPr>
        </p:nvSpPr>
        <p:spPr>
          <a:xfrm>
            <a:off x="0" y="1600200"/>
            <a:ext cx="9144000" cy="5257800"/>
          </a:xfrm>
          <a:prstGeom prst="rect">
            <a:avLst/>
          </a:prstGeom>
          <a:noFill/>
          <a:ln>
            <a:noFill/>
          </a:ln>
        </p:spPr>
        <p:txBody>
          <a:bodyPr spcFirstLastPara="1" wrap="square" lIns="91425" tIns="45700" rIns="91425" bIns="45700" anchor="t" anchorCtr="0">
            <a:noAutofit/>
          </a:bodyPr>
          <a:lstStyle/>
          <a:p>
            <a:pPr marL="36576" marR="0" lvl="0" indent="0" algn="l" rtl="0">
              <a:spcBef>
                <a:spcPts val="0"/>
              </a:spcBef>
              <a:spcAft>
                <a:spcPts val="0"/>
              </a:spcAft>
              <a:buClr>
                <a:schemeClr val="accent1"/>
              </a:buClr>
              <a:buSzPts val="1440"/>
              <a:buFont typeface="Noto Sans Symbols"/>
              <a:buNone/>
            </a:pPr>
            <a:r>
              <a:rPr lang="ru-RU" sz="1800" b="0" i="0" u="none" strike="noStrike" cap="none">
                <a:solidFill>
                  <a:schemeClr val="lt1"/>
                </a:solidFill>
                <a:latin typeface="Corsiva"/>
                <a:ea typeface="Corsiva"/>
                <a:cs typeface="Corsiva"/>
                <a:sym typeface="Corsiva"/>
              </a:rPr>
              <a:t> </a:t>
            </a:r>
            <a:r>
              <a:rPr lang="ru-RU" sz="2000" b="0" i="0" u="none" strike="noStrike" cap="none">
                <a:solidFill>
                  <a:schemeClr val="lt1"/>
                </a:solidFill>
                <a:latin typeface="Corsiva"/>
                <a:ea typeface="Corsiva"/>
                <a:cs typeface="Corsiva"/>
                <a:sym typeface="Corsiva"/>
              </a:rPr>
              <a:t>Сроки и качество отладки проектируемой</a:t>
            </a:r>
            <a:r>
              <a:rPr lang="ru-RU" sz="2000" b="1" i="0" u="none" strike="noStrike" cap="none">
                <a:solidFill>
                  <a:schemeClr val="lt1"/>
                </a:solidFill>
                <a:latin typeface="Corsiva"/>
                <a:ea typeface="Corsiva"/>
                <a:cs typeface="Corsiva"/>
                <a:sym typeface="Corsiva"/>
              </a:rPr>
              <a:t> </a:t>
            </a:r>
            <a:r>
              <a:rPr lang="ru-RU" sz="2000" b="0" i="0" u="none" strike="noStrike" cap="none">
                <a:solidFill>
                  <a:schemeClr val="lt1"/>
                </a:solidFill>
                <a:latin typeface="Corsiva"/>
                <a:ea typeface="Corsiva"/>
                <a:cs typeface="Corsiva"/>
                <a:sym typeface="Corsiva"/>
              </a:rPr>
              <a:t>МПС зависят от средств отладки. Ими являются приборы, комплексы и программы .</a:t>
            </a:r>
            <a:endParaRPr/>
          </a:p>
          <a:p>
            <a:pPr marL="36576" marR="0" lvl="0" indent="0" algn="l" rtl="0">
              <a:spcBef>
                <a:spcPts val="400"/>
              </a:spcBef>
              <a:spcAft>
                <a:spcPts val="0"/>
              </a:spcAft>
              <a:buClr>
                <a:schemeClr val="accent1"/>
              </a:buClr>
              <a:buSzPts val="1600"/>
              <a:buFont typeface="Noto Sans Symbols"/>
              <a:buNone/>
            </a:pPr>
            <a:r>
              <a:rPr lang="ru-RU" sz="2000" b="0" i="0" u="none" strike="noStrike" cap="none">
                <a:solidFill>
                  <a:schemeClr val="lt1"/>
                </a:solidFill>
                <a:latin typeface="Corsiva"/>
                <a:ea typeface="Corsiva"/>
                <a:cs typeface="Corsiva"/>
                <a:sym typeface="Corsiva"/>
              </a:rPr>
              <a:t>  Средства отладки должны выполнять следующие </a:t>
            </a:r>
            <a:r>
              <a:rPr lang="ru-RU" sz="2000" b="0" i="0" u="none" strike="noStrike" cap="none">
                <a:solidFill>
                  <a:srgbClr val="0070C0"/>
                </a:solidFill>
                <a:latin typeface="Corsiva"/>
                <a:ea typeface="Corsiva"/>
                <a:cs typeface="Corsiva"/>
                <a:sym typeface="Corsiva"/>
              </a:rPr>
              <a:t>функции</a:t>
            </a:r>
            <a:r>
              <a:rPr lang="ru-RU" sz="2000" b="0" i="0" u="none" strike="noStrike" cap="none">
                <a:solidFill>
                  <a:schemeClr val="lt1"/>
                </a:solidFill>
                <a:latin typeface="Corsiva"/>
                <a:ea typeface="Corsiva"/>
                <a:cs typeface="Corsiva"/>
                <a:sym typeface="Corsiva"/>
              </a:rPr>
              <a:t>:</a:t>
            </a:r>
            <a:endParaRPr/>
          </a:p>
          <a:p>
            <a:pPr marL="722376" marR="0" lvl="1" indent="-274320" algn="l" rtl="0">
              <a:spcBef>
                <a:spcPts val="400"/>
              </a:spcBef>
              <a:spcAft>
                <a:spcPts val="0"/>
              </a:spcAft>
              <a:buClr>
                <a:schemeClr val="accent1"/>
              </a:buClr>
              <a:buSzPts val="1800"/>
              <a:buFont typeface="Noto Sans Symbols"/>
              <a:buChar char="●"/>
            </a:pPr>
            <a:r>
              <a:rPr lang="ru-RU" sz="2000" b="0" i="0" u="none" strike="noStrike" cap="none">
                <a:solidFill>
                  <a:schemeClr val="lt1"/>
                </a:solidFill>
                <a:latin typeface="Corsiva"/>
                <a:ea typeface="Corsiva"/>
                <a:cs typeface="Corsiva"/>
                <a:sym typeface="Corsiva"/>
              </a:rPr>
              <a:t>управлять поведением системы и/или ее модели на различных уровнях абстрактного представления;</a:t>
            </a:r>
            <a:endParaRPr/>
          </a:p>
          <a:p>
            <a:pPr marL="722376" marR="0" lvl="1" indent="-274320" algn="l" rtl="0">
              <a:spcBef>
                <a:spcPts val="400"/>
              </a:spcBef>
              <a:spcAft>
                <a:spcPts val="0"/>
              </a:spcAft>
              <a:buClr>
                <a:schemeClr val="accent1"/>
              </a:buClr>
              <a:buSzPts val="1800"/>
              <a:buFont typeface="Noto Sans Symbols"/>
              <a:buChar char="●"/>
            </a:pPr>
            <a:r>
              <a:rPr lang="ru-RU" sz="2000" b="0" i="0" u="none" strike="noStrike" cap="none">
                <a:solidFill>
                  <a:schemeClr val="lt1"/>
                </a:solidFill>
                <a:latin typeface="Corsiva"/>
                <a:ea typeface="Corsiva"/>
                <a:cs typeface="Corsiva"/>
                <a:sym typeface="Corsiva"/>
              </a:rPr>
              <a:t>собирать данные о поведении системы и/или ее модели, обрабатывать и представлять их на различных уровнях абстракции;</a:t>
            </a:r>
            <a:endParaRPr/>
          </a:p>
          <a:p>
            <a:pPr marL="722376" marR="0" lvl="1" indent="-274320" algn="l" rtl="0">
              <a:spcBef>
                <a:spcPts val="400"/>
              </a:spcBef>
              <a:spcAft>
                <a:spcPts val="0"/>
              </a:spcAft>
              <a:buClr>
                <a:schemeClr val="accent1"/>
              </a:buClr>
              <a:buSzPts val="1800"/>
              <a:buFont typeface="Noto Sans Symbols"/>
              <a:buChar char="●"/>
            </a:pPr>
            <a:r>
              <a:rPr lang="ru-RU" sz="2000" b="0" i="0" u="none" strike="noStrike" cap="none">
                <a:solidFill>
                  <a:schemeClr val="lt1"/>
                </a:solidFill>
                <a:latin typeface="Corsiva"/>
                <a:ea typeface="Corsiva"/>
                <a:cs typeface="Corsiva"/>
                <a:sym typeface="Corsiva"/>
              </a:rPr>
              <a:t>преобразовывать систему для улучшения ее контролепригодности;</a:t>
            </a:r>
            <a:endParaRPr/>
          </a:p>
          <a:p>
            <a:pPr marL="722376" marR="0" lvl="1" indent="-274320" algn="l" rtl="0">
              <a:spcBef>
                <a:spcPts val="400"/>
              </a:spcBef>
              <a:spcAft>
                <a:spcPts val="0"/>
              </a:spcAft>
              <a:buClr>
                <a:schemeClr val="accent1"/>
              </a:buClr>
              <a:buSzPts val="1800"/>
              <a:buFont typeface="Noto Sans Symbols"/>
              <a:buChar char="●"/>
            </a:pPr>
            <a:r>
              <a:rPr lang="ru-RU" sz="2000" b="0" i="0" u="none" strike="noStrike" cap="none">
                <a:solidFill>
                  <a:schemeClr val="lt1"/>
                </a:solidFill>
                <a:latin typeface="Corsiva"/>
                <a:ea typeface="Corsiva"/>
                <a:cs typeface="Corsiva"/>
                <a:sym typeface="Corsiva"/>
              </a:rPr>
              <a:t>моделировать поведение внешней среды проектируемой системы</a:t>
            </a:r>
            <a:r>
              <a:rPr lang="ru-RU" sz="2000" b="0" i="0" u="none" strike="noStrike" cap="none">
                <a:solidFill>
                  <a:schemeClr val="lt1"/>
                </a:solidFill>
                <a:latin typeface="Arial"/>
                <a:ea typeface="Arial"/>
                <a:cs typeface="Arial"/>
                <a:sym typeface="Arial"/>
              </a:rPr>
              <a: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1"/>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noAutofit/>
          </a:bodyPr>
          <a:lstStyle/>
          <a:p>
            <a:pPr marL="0" marR="0" lvl="0" indent="0" algn="ctr" rtl="0">
              <a:spcBef>
                <a:spcPts val="0"/>
              </a:spcBef>
              <a:spcAft>
                <a:spcPts val="0"/>
              </a:spcAft>
              <a:buClr>
                <a:srgbClr val="FFFF00"/>
              </a:buClr>
              <a:buSzPts val="4140"/>
              <a:buFont typeface="Source Sans Pro"/>
              <a:buNone/>
            </a:pPr>
            <a:r>
              <a:rPr lang="ru-RU" sz="4140" b="0" i="0" u="none" strike="noStrike" cap="none">
                <a:solidFill>
                  <a:srgbClr val="FFFF00"/>
                </a:solidFill>
                <a:latin typeface="Source Sans Pro"/>
                <a:ea typeface="Source Sans Pro"/>
                <a:cs typeface="Source Sans Pro"/>
                <a:sym typeface="Source Sans Pro"/>
              </a:rPr>
              <a:t>Этапы проектирования микропроцессорных систем</a:t>
            </a:r>
            <a:endParaRPr sz="4140" b="0" i="0" u="none" strike="noStrike" cap="none">
              <a:solidFill>
                <a:schemeClr val="lt1"/>
              </a:solidFill>
              <a:latin typeface="Source Sans Pro"/>
              <a:ea typeface="Source Sans Pro"/>
              <a:cs typeface="Source Sans Pro"/>
              <a:sym typeface="Source Sans Pro"/>
            </a:endParaRPr>
          </a:p>
        </p:txBody>
      </p:sp>
      <p:sp>
        <p:nvSpPr>
          <p:cNvPr id="137" name="Google Shape;137;p21"/>
          <p:cNvSpPr txBox="1">
            <a:spLocks noGrp="1"/>
          </p:cNvSpPr>
          <p:nvPr>
            <p:ph type="body" idx="1"/>
          </p:nvPr>
        </p:nvSpPr>
        <p:spPr>
          <a:xfrm>
            <a:off x="0" y="1600200"/>
            <a:ext cx="9144000" cy="5257800"/>
          </a:xfrm>
          <a:prstGeom prst="rect">
            <a:avLst/>
          </a:prstGeom>
          <a:noFill/>
          <a:ln>
            <a:noFill/>
          </a:ln>
        </p:spPr>
        <p:txBody>
          <a:bodyPr spcFirstLastPara="1" wrap="square" lIns="91425" tIns="45700" rIns="91425" bIns="45700" anchor="t" anchorCtr="0">
            <a:noAutofit/>
          </a:bodyPr>
          <a:lstStyle/>
          <a:p>
            <a:pPr marL="36576" marR="0" lvl="0" indent="0" algn="l" rtl="0">
              <a:spcBef>
                <a:spcPts val="0"/>
              </a:spcBef>
              <a:spcAft>
                <a:spcPts val="0"/>
              </a:spcAft>
              <a:buClr>
                <a:schemeClr val="accent1"/>
              </a:buClr>
              <a:buSzPts val="2560"/>
              <a:buFont typeface="Noto Sans Symbols"/>
              <a:buNone/>
            </a:pPr>
            <a:r>
              <a:rPr lang="ru-RU" sz="3200" b="0" i="0" u="none" strike="noStrike" cap="none">
                <a:solidFill>
                  <a:schemeClr val="lt1"/>
                </a:solidFill>
                <a:latin typeface="Arial"/>
                <a:ea typeface="Arial"/>
                <a:cs typeface="Arial"/>
                <a:sym typeface="Arial"/>
              </a:rPr>
              <a:t> </a:t>
            </a:r>
            <a:r>
              <a:rPr lang="ru-RU" sz="2000" b="0" i="0" u="none" strike="noStrike" cap="none">
                <a:solidFill>
                  <a:schemeClr val="lt1"/>
                </a:solidFill>
                <a:latin typeface="Corsiva"/>
                <a:ea typeface="Corsiva"/>
                <a:cs typeface="Corsiva"/>
                <a:sym typeface="Corsiva"/>
              </a:rPr>
              <a:t>При проектировании многопроцессорных МПС, содержащих несколько типов микропроцессорных наборов, необходимо решать вопросы организации памяти, взаимодействия с процессорами, организации обмена между устройствами системы и внешней средой, согласования функционирования устройств, имеющих различную скорость работы, и т. д. </a:t>
            </a:r>
            <a:endParaRPr/>
          </a:p>
          <a:p>
            <a:pPr marL="36576" marR="0" lvl="0" indent="0" algn="l" rtl="0">
              <a:spcBef>
                <a:spcPts val="480"/>
              </a:spcBef>
              <a:spcAft>
                <a:spcPts val="0"/>
              </a:spcAft>
              <a:buClr>
                <a:schemeClr val="accent1"/>
              </a:buClr>
              <a:buSzPts val="1920"/>
              <a:buFont typeface="Noto Sans Symbols"/>
              <a:buNone/>
            </a:pPr>
            <a:endParaRPr sz="2400" b="0" i="0" u="none" strike="noStrike" cap="none">
              <a:solidFill>
                <a:schemeClr val="lt1"/>
              </a:solidFill>
              <a:latin typeface="Corsiva"/>
              <a:ea typeface="Corsiva"/>
              <a:cs typeface="Corsiva"/>
              <a:sym typeface="Corsiva"/>
            </a:endParaRPr>
          </a:p>
          <a:p>
            <a:pPr marL="36576" marR="0" lvl="0" indent="0" algn="l" rtl="0">
              <a:spcBef>
                <a:spcPts val="480"/>
              </a:spcBef>
              <a:spcAft>
                <a:spcPts val="0"/>
              </a:spcAft>
              <a:buClr>
                <a:schemeClr val="accent1"/>
              </a:buClr>
              <a:buSzPts val="1920"/>
              <a:buFont typeface="Noto Sans Symbols"/>
              <a:buNone/>
            </a:pPr>
            <a:r>
              <a:rPr lang="ru-RU" sz="2400" b="0" i="0" u="none" strike="noStrike" cap="none">
                <a:solidFill>
                  <a:schemeClr val="lt1"/>
                </a:solidFill>
                <a:latin typeface="Corsiva"/>
                <a:ea typeface="Corsiva"/>
                <a:cs typeface="Corsiva"/>
                <a:sym typeface="Corsiva"/>
              </a:rPr>
              <a:t>  </a:t>
            </a:r>
            <a:r>
              <a:rPr lang="ru-RU" sz="2000" b="0" i="0" u="none" strike="noStrike" cap="none">
                <a:solidFill>
                  <a:schemeClr val="lt1"/>
                </a:solidFill>
                <a:latin typeface="Corsiva"/>
                <a:ea typeface="Corsiva"/>
                <a:cs typeface="Corsiva"/>
                <a:sym typeface="Corsiva"/>
              </a:rPr>
              <a:t>Ниже приведена примерная последовательность </a:t>
            </a:r>
            <a:r>
              <a:rPr lang="ru-RU" sz="2000" b="0" i="0" u="none" strike="noStrike" cap="none">
                <a:solidFill>
                  <a:srgbClr val="00B0F0"/>
                </a:solidFill>
                <a:latin typeface="Corsiva"/>
                <a:ea typeface="Corsiva"/>
                <a:cs typeface="Corsiva"/>
                <a:sym typeface="Corsiva"/>
              </a:rPr>
              <a:t>этапов создания </a:t>
            </a:r>
            <a:r>
              <a:rPr lang="ru-RU" sz="2000" b="0" i="0" u="none" strike="noStrike" cap="none">
                <a:solidFill>
                  <a:schemeClr val="lt1"/>
                </a:solidFill>
                <a:latin typeface="Corsiva"/>
                <a:ea typeface="Corsiva"/>
                <a:cs typeface="Corsiva"/>
                <a:sym typeface="Corsiva"/>
              </a:rPr>
              <a:t>микропроцессорной системы: </a:t>
            </a:r>
            <a:br>
              <a:rPr lang="ru-RU" sz="2000" b="0" i="0" u="none" strike="noStrike" cap="none">
                <a:solidFill>
                  <a:schemeClr val="lt1"/>
                </a:solidFill>
                <a:latin typeface="Corsiva"/>
                <a:ea typeface="Corsiva"/>
                <a:cs typeface="Corsiva"/>
                <a:sym typeface="Corsiva"/>
              </a:rPr>
            </a:br>
            <a:r>
              <a:rPr lang="ru-RU" sz="2000" b="0" i="0" u="none" strike="noStrike" cap="none">
                <a:solidFill>
                  <a:schemeClr val="lt1"/>
                </a:solidFill>
                <a:latin typeface="Corsiva"/>
                <a:ea typeface="Corsiva"/>
                <a:cs typeface="Corsiva"/>
                <a:sym typeface="Corsiva"/>
              </a:rPr>
              <a:t>1. Формализация требований к системе. </a:t>
            </a:r>
            <a:br>
              <a:rPr lang="ru-RU" sz="2000" b="0" i="0" u="none" strike="noStrike" cap="none">
                <a:solidFill>
                  <a:schemeClr val="lt1"/>
                </a:solidFill>
                <a:latin typeface="Corsiva"/>
                <a:ea typeface="Corsiva"/>
                <a:cs typeface="Corsiva"/>
                <a:sym typeface="Corsiva"/>
              </a:rPr>
            </a:br>
            <a:r>
              <a:rPr lang="ru-RU" sz="2000" b="0" i="0" u="none" strike="noStrike" cap="none">
                <a:solidFill>
                  <a:schemeClr val="lt1"/>
                </a:solidFill>
                <a:latin typeface="Corsiva"/>
                <a:ea typeface="Corsiva"/>
                <a:cs typeface="Corsiva"/>
                <a:sym typeface="Corsiva"/>
              </a:rPr>
              <a:t>2. Разработка структуры и архитектуры системы. </a:t>
            </a:r>
            <a:br>
              <a:rPr lang="ru-RU" sz="2000" b="0" i="0" u="none" strike="noStrike" cap="none">
                <a:solidFill>
                  <a:schemeClr val="lt1"/>
                </a:solidFill>
                <a:latin typeface="Corsiva"/>
                <a:ea typeface="Corsiva"/>
                <a:cs typeface="Corsiva"/>
                <a:sym typeface="Corsiva"/>
              </a:rPr>
            </a:br>
            <a:r>
              <a:rPr lang="ru-RU" sz="2000" b="0" i="0" u="none" strike="noStrike" cap="none">
                <a:solidFill>
                  <a:schemeClr val="lt1"/>
                </a:solidFill>
                <a:latin typeface="Corsiva"/>
                <a:ea typeface="Corsiva"/>
                <a:cs typeface="Corsiva"/>
                <a:sym typeface="Corsiva"/>
              </a:rPr>
              <a:t>3. Разработка и изготовление аппаратных средств и программного обеспечения системы. </a:t>
            </a:r>
            <a:br>
              <a:rPr lang="ru-RU" sz="2000" b="0" i="0" u="none" strike="noStrike" cap="none">
                <a:solidFill>
                  <a:schemeClr val="lt1"/>
                </a:solidFill>
                <a:latin typeface="Corsiva"/>
                <a:ea typeface="Corsiva"/>
                <a:cs typeface="Corsiva"/>
                <a:sym typeface="Corsiva"/>
              </a:rPr>
            </a:br>
            <a:r>
              <a:rPr lang="ru-RU" sz="2000" b="0" i="0" u="none" strike="noStrike" cap="none">
                <a:solidFill>
                  <a:schemeClr val="lt1"/>
                </a:solidFill>
                <a:latin typeface="Corsiva"/>
                <a:ea typeface="Corsiva"/>
                <a:cs typeface="Corsiva"/>
                <a:sym typeface="Corsiva"/>
              </a:rPr>
              <a:t>4. Комплексная отладка и приемосдаточные испытания.</a:t>
            </a:r>
            <a:endParaRPr/>
          </a:p>
        </p:txBody>
      </p:sp>
    </p:spTree>
  </p:cSld>
  <p:clrMapOvr>
    <a:masterClrMapping/>
  </p:clrMapOvr>
</p:sld>
</file>

<file path=ppt/theme/theme1.xml><?xml version="1.0" encoding="utf-8"?>
<a:theme xmlns:a="http://schemas.openxmlformats.org/drawingml/2006/main" name="Техническая">
  <a:themeElements>
    <a:clrScheme name="Техническая">
      <a:dk1>
        <a:srgbClr val="000000"/>
      </a:dk1>
      <a:lt1>
        <a:srgbClr val="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1685</Words>
  <Application>Microsoft Office PowerPoint</Application>
  <PresentationFormat>Экран (4:3)</PresentationFormat>
  <Paragraphs>72</Paragraphs>
  <Slides>13</Slides>
  <Notes>13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Source Sans Pro</vt:lpstr>
      <vt:lpstr>Arial</vt:lpstr>
      <vt:lpstr>Noto Sans Symbols</vt:lpstr>
      <vt:lpstr>Corsiva</vt:lpstr>
      <vt:lpstr>Техническая</vt:lpstr>
      <vt:lpstr>ТЕСТИРОВАНИЕ И ОТЛАДКА МИКРОПРОЦЕССОРНЫХ СИСТЕМ</vt:lpstr>
      <vt:lpstr> Микропроцессорные системы</vt:lpstr>
      <vt:lpstr>Презентация PowerPoint</vt:lpstr>
      <vt:lpstr>Принципы тестирования и отладки. Методы и средства</vt:lpstr>
      <vt:lpstr>Презентация PowerPoint</vt:lpstr>
      <vt:lpstr> Обнаружение ошибки и диагностика неисправности </vt:lpstr>
      <vt:lpstr>Презентация PowerPoint</vt:lpstr>
      <vt:lpstr>Функции средств отладки</vt:lpstr>
      <vt:lpstr>Этапы проектирования микропроцессорных систем</vt:lpstr>
      <vt:lpstr>Анализ источников ошибок</vt:lpstr>
      <vt:lpstr>Комплексная отладка</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ТЕСТИРОВАНИЕ И ОТЛАДКА МИКРОПРОЦЕССОРНЫХ СИСТЕМ</dc:title>
  <cp:lastModifiedBy>Marvin</cp:lastModifiedBy>
  <cp:revision>1</cp:revision>
  <dcterms:modified xsi:type="dcterms:W3CDTF">2022-02-17T07:25:58Z</dcterms:modified>
</cp:coreProperties>
</file>