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306" r:id="rId2"/>
    <p:sldId id="300" r:id="rId3"/>
    <p:sldId id="309" r:id="rId4"/>
    <p:sldId id="311" r:id="rId5"/>
    <p:sldId id="312" r:id="rId6"/>
    <p:sldId id="318" r:id="rId7"/>
    <p:sldId id="319" r:id="rId8"/>
    <p:sldId id="320" r:id="rId9"/>
    <p:sldId id="321" r:id="rId10"/>
    <p:sldId id="303" r:id="rId11"/>
    <p:sldId id="324" r:id="rId12"/>
    <p:sldId id="325" r:id="rId13"/>
    <p:sldId id="326" r:id="rId14"/>
    <p:sldId id="327" r:id="rId15"/>
    <p:sldId id="33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5656D9-4D56-47C6-9FDA-A7C20FFB294F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0892B87-86FA-4013-9BD1-EF6C8B9F836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D757-B33E-47AE-A99F-6B8C2613666F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75FC7-46D9-49C6-8C01-9FC09BC4BC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782498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0BD8-8723-4565-9283-CC3267F9D550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9809E-AE2B-4351-A454-CB75A8AD17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287012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21BAE-8EBC-4119-90E5-F9E5EEAD453F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EA633-9DA1-429F-A817-F6F9C13E3E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448668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80AB-3847-47D8-8286-61DA0E675D07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4D933-1306-400F-879C-5CFFE645CA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924020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2AA2-4F3D-4796-9813-7124B142E680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8DFD3-6F78-41A3-BD62-301ACAF548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84693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554ED-72C4-4D7B-A94E-D9EC772EF09A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5E239-9CA7-4770-AB62-FF9794FFC1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622932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6F4F3-901C-404E-A13F-4EF671780E31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7E5F0-BDA3-404D-B441-D877204960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869747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515E-570E-4491-8157-126618FE3535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CFCB5-97A8-41B7-BEFD-C566AE895A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513403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924A-6B5B-4D62-8297-639873BB48A4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F4513-0023-47B1-9155-6D6218BECC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4767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4132F-D30A-4B84-8085-B2F171C2E300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59E27-BA65-42A0-B348-883A732460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532132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03670-0A69-4D93-90EE-6E2F16E4C4C9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5AE7A-6282-4F71-97FB-AF9D71A2B8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541929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9C9D33-1794-436D-BAF9-2FA71762D4B4}" type="datetimeFigureOut">
              <a:rPr lang="ru-RU"/>
              <a:pPr>
                <a:defRPr/>
              </a:pPr>
              <a:t>29.05.2022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9A8CABA-BDF0-4A06-9D7B-95FC68F0752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pravoslavie.ru/put/1705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blog.sibmama.ru/weblogs/upload/1327/98439089949eb623968adb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http://www.eda-server.ru/trapeza/bukvy/p.gif" TargetMode="Externa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85794"/>
            <a:ext cx="8143933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«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Пасхальные традиции русского народа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pic>
        <p:nvPicPr>
          <p:cNvPr id="3076" name="Picture 2" descr="C:\Users\User\Desktop\Пасха девочки\2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356992"/>
            <a:ext cx="5273114" cy="292950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jajtsa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jajtsa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347864" y="907038"/>
            <a:ext cx="5618162" cy="483209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Церкви c древних времен сложилась традиция совершения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Пасхального Богослужения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ночью.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Крестный ход, совершаемый в пасхальную ночь, ‑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шествие Церкви навстречу воскресшему </a:t>
            </a:r>
            <a:r>
              <a:rPr lang="ru-RU" sz="28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Спасителю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Крестный ход совершается три раза вокруг храма при непрерывном звоне колоколов и пении.</a:t>
            </a:r>
          </a:p>
        </p:txBody>
      </p:sp>
      <p:pic>
        <p:nvPicPr>
          <p:cNvPr id="23558" name="Picture 8" descr="pasha_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74" y="2778125"/>
            <a:ext cx="2747962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1"/>
          <p:cNvSpPr>
            <a:spLocks noChangeArrowheads="1"/>
          </p:cNvSpPr>
          <p:nvPr/>
        </p:nvSpPr>
        <p:spPr bwMode="auto">
          <a:xfrm>
            <a:off x="1959680" y="35521"/>
            <a:ext cx="66447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Пасхальное богослужение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23560" name="Picture 2" descr="jajtsa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068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489b152ed88c55b7a8e0a8a72352c5045f4ec253005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075441"/>
            <a:ext cx="3857625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214313" y="1037049"/>
            <a:ext cx="4643437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пасхальной ночи и последующие сорок дней принято христосоваться, то есть 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приветствовать друг друга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«Христос воскресе!» — «Воистину воскресе!</a:t>
            </a:r>
            <a:r>
              <a:rPr lang="ru-RU" alt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троекратно целуясь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Пасху всем желающим, особенно детям, 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разрешалось звонить в колокола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Поэтому  беспрерывно  звучал колокольный звон. К числу пасхальных обычаев русского народа относится 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хождение </a:t>
            </a:r>
            <a:r>
              <a:rPr lang="ru-RU" alt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волочебников</a:t>
            </a:r>
            <a:r>
              <a:rPr lang="ru-RU" alt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1584758" y="138440"/>
            <a:ext cx="44726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Пасхальные обычаи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4581" name="Прямоугольник 4"/>
          <p:cNvSpPr>
            <a:spLocks noChangeArrowheads="1"/>
          </p:cNvSpPr>
          <p:nvPr/>
        </p:nvSpPr>
        <p:spPr bwMode="auto">
          <a:xfrm>
            <a:off x="357188" y="3357563"/>
            <a:ext cx="4286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919247" y="-23909"/>
            <a:ext cx="5812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Пасхальные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забавы, 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766964"/>
            <a:ext cx="47148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251520" y="548680"/>
            <a:ext cx="878497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Празднование Пасхи продолжается сорок дней — ровно столько, сколько Христос являлся Своим ученикам после Воскресения. На сороковой день Иисус Христос вознесся к Богу Отцу. В течение сорока дней Пасхи, а особенно на первой неделе — самой торжественной — ходят друг к другу в гости, дарят крашеные яйца и куличи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в пасхальные игры.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55 из 366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54550" y="500063"/>
            <a:ext cx="4040188" cy="5643562"/>
          </a:xfrm>
          <a:prstGeom prst="rect">
            <a:avLst/>
          </a:prstGeom>
          <a:noFill/>
          <a:ln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428625" y="188640"/>
            <a:ext cx="4071938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Любимой пасхальной забавой всегда было </a:t>
            </a:r>
            <a:r>
              <a:rPr lang="ru-RU" altLang="ru-RU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катание яиц</a:t>
            </a:r>
            <a:r>
              <a:rPr lang="ru-RU" alt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Яйца катали с бугорочка. Если скатившееся яйцо ударялось о какое-нибудь из лежащих на земле, играющий брал это яйцо себе. Опытные игроки выбирали яйца особой формы - чтобы легко разбивало другие яйца, а само оставалось цело.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428625" y="671513"/>
            <a:ext cx="542925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 игры с яйцами: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Раскручивали яйца на поверхности стола или на лавке - чье будет дольше вертеться.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Ударяли яйца друг о друга концами - чье самое крепкое. </a:t>
            </a:r>
          </a:p>
          <a:p>
            <a:pPr algn="just" eaLnBrk="1" hangingPunct="1">
              <a:lnSpc>
                <a:spcPct val="90000"/>
              </a:lnSpc>
              <a:buFontTx/>
              <a:buChar char="-"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Искали  яйца  в доме  или в саду.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  традициях   русского  народа  были  и  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 игры,  игры  -  пляски,  весёлые  и  задорные,  под  гармошку, 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 -  пляска  «Передача   платочка». 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000125"/>
            <a:ext cx="28575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I:\IT\пасха\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jajtsa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jajtsa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10100"/>
            <a:ext cx="25558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jajtsa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539750" y="2200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1258888" y="1270000"/>
            <a:ext cx="2238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ru-RU" altLang="ru-RU"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-3482975" y="3244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6152" name="Picture 10" descr="http://www.eda-server.ru/trapeza/bukvy/p.g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2975" y="3244850"/>
            <a:ext cx="2095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755650" y="752426"/>
            <a:ext cx="82089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 dirty="0"/>
              <a:t>    </a:t>
            </a:r>
            <a:r>
              <a:rPr lang="ru-RU" altLang="ru-RU" sz="2400" b="1" u="sng" dirty="0">
                <a:solidFill>
                  <a:srgbClr val="FF0000"/>
                </a:solidFill>
              </a:rPr>
              <a:t>П</a:t>
            </a:r>
            <a:r>
              <a:rPr lang="ru-RU" altLang="ru-RU" sz="2400" b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асха</a:t>
            </a:r>
            <a:r>
              <a:rPr lang="ru-RU" altLang="ru-RU" sz="2400" b="1" dirty="0">
                <a:cs typeface="Times New Roman" panose="02020603050405020304" pitchFamily="18" charset="0"/>
              </a:rPr>
              <a:t> - это главный праздник христианского мира. Это победа жизни над смертью! По великой любви к нам, людям, Господь сошёл на землю в образе человека, принял за нас страдание и смерть на кресте. На третий день после погребения свершилось чудо – Господь воскрес из мёртвых!</a:t>
            </a:r>
            <a:endParaRPr lang="ru-RU" altLang="ru-RU" sz="2400" dirty="0"/>
          </a:p>
        </p:txBody>
      </p:sp>
      <p:pic>
        <p:nvPicPr>
          <p:cNvPr id="6154" name="Picture 13" descr="300px-Kurskaya_korennay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3428951"/>
            <a:ext cx="4680173" cy="296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714374" y="29717"/>
            <a:ext cx="816860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altLang="ru-RU" sz="2800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Как украшают дом к Пасхе</a:t>
            </a:r>
          </a:p>
          <a:p>
            <a:pPr algn="just" eaLnBrk="1" hangingPunct="1"/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Пасхе люди тщательно убирают  дом, все  моют и чистят.  Затем дом украшают. Дом  украшали цветами.  Кроме цветов в ход шли букетики засушенных ягод, всевозможная зелень, хвоя, мох, раскрашенные ракушки и перышки, а также разноцветные ленты. Из всего этого делали веночки, которые вешали над дверью. </a:t>
            </a:r>
          </a:p>
        </p:txBody>
      </p:sp>
      <p:pic>
        <p:nvPicPr>
          <p:cNvPr id="8195" name="Picture 2" descr="C:\Users\User\Desktop\Пасха девочки\2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80" y="4316413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27abb98120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929063"/>
            <a:ext cx="2593975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86046"/>
            <a:ext cx="17907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71500" y="1630072"/>
            <a:ext cx="82756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>
                <a:cs typeface="Times New Roman" panose="02020603050405020304" pitchFamily="18" charset="0"/>
              </a:rPr>
              <a:t>    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Яйцо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один из главных символов Пасхи, который означает для христиан новую жизнь и возрождение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429125"/>
            <a:ext cx="23701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4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286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806" y="4005064"/>
            <a:ext cx="2531900" cy="268758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937" y="233138"/>
            <a:ext cx="8143933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«Пасхальное яйцо»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714375" y="285750"/>
            <a:ext cx="728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altLang="ru-RU" sz="2400" b="1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Почему мы красим яйца на Пасху?</a:t>
            </a:r>
            <a:endParaRPr lang="ru-RU" altLang="ru-RU" sz="2400" b="1">
              <a:latin typeface="Arial Black" panose="020B0A04020102020204" pitchFamily="34" charset="0"/>
            </a:endParaRPr>
          </a:p>
        </p:txBody>
      </p:sp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500063" y="785813"/>
            <a:ext cx="5715000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воскресения Иисуса Христа ученики  разошлись по разным странам, повсюду возвещая радостную весть о том, что больше не надо бояться смерти. Ее победил Христос, спаситель мира. Он воскрес сам и воскресит каждого, кто поверит ему и будет любить людей также, как любил он. </a:t>
            </a:r>
          </a:p>
          <a:p>
            <a:pPr algn="just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Магдалина дерзнула прийти с этой вестью к самому римскому императору Тиберию. Так как к императору не принято было приходить без подарков, а Мария ничего не имела, она пришла с простым куриным яйцом. Конечно, выбрала она яйцо со смыслом. Яйцо всегда было символом жизни: в крепкой скорлупе находится скрытая от глаз жизнь, которая в свой час вырвется из известкового плена в виде маленького желтого цыпленочка. </a:t>
            </a:r>
          </a:p>
          <a:p>
            <a:pPr algn="just" eaLnBrk="1" hangingPunct="1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когда Мария стала говорить Тиберию о том, что Иисус Христос также вырвался из смертельных оков и воскрес, император только рассмеялся: «это также невозможно, как твоему белому яйцу превратиться в красное». И не успел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Тиберий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закончить фразу, как яйцо в руках Марии Магдалине стало совершенно </a:t>
            </a: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красным. </a:t>
            </a:r>
          </a:p>
          <a:p>
            <a:pPr algn="just" eaLnBrk="1" hangingPunct="1"/>
            <a:endParaRPr lang="ru-RU" altLang="ru-RU" dirty="0">
              <a:latin typeface="Calibri" panose="020F0502020204030204" pitchFamily="34" charset="0"/>
            </a:endParaRPr>
          </a:p>
        </p:txBody>
      </p:sp>
      <p:pic>
        <p:nvPicPr>
          <p:cNvPr id="11268" name="Содержимое 4" descr="Икона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500188"/>
            <a:ext cx="264318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428750" y="428625"/>
            <a:ext cx="65008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Обрядовая </a:t>
            </a:r>
            <a:r>
              <a:rPr lang="ru-RU" altLang="ru-RU" sz="4400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еда</a:t>
            </a:r>
            <a:endParaRPr lang="ru-RU" altLang="ru-RU" sz="44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37118" y="1214421"/>
            <a:ext cx="3719513" cy="500066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9190" y="1285860"/>
            <a:ext cx="3591896" cy="5036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5f06ff035639556d83d7273a9a238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14500"/>
            <a:ext cx="3429000" cy="3286125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4139952" y="1712308"/>
            <a:ext cx="482453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высокий, вкусный, круглый хлеб. Пасхальный кулич -это церковно-обрядовая пища.  Он является одним из древнейших символов Воскресения Христа.  Он должен присутствовать на каждом столе. </a:t>
            </a: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cs typeface="Times New Roman" panose="02020603050405020304" pitchFamily="18" charset="0"/>
              </a:rPr>
              <a:t>  </a:t>
            </a:r>
            <a:endParaRPr lang="ru-RU" altLang="ru-RU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1428750" y="428625"/>
            <a:ext cx="65008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Кулич</a:t>
            </a:r>
            <a:endParaRPr lang="ru-RU" altLang="ru-RU" sz="4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539552" y="980729"/>
            <a:ext cx="2818011" cy="73377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24444"/>
              </a:avLst>
            </a:prstTxWarp>
          </a:bodyPr>
          <a:lstStyle/>
          <a:p>
            <a:pPr algn="ctr"/>
            <a:r>
              <a:rPr lang="ru-RU" sz="1200" kern="10" dirty="0">
                <a:ln w="9525">
                  <a:solidFill>
                    <a:srgbClr val="943634"/>
                  </a:solidFill>
                  <a:round/>
                  <a:headEnd/>
                  <a:tailEnd/>
                </a:ln>
                <a:solidFill>
                  <a:srgbClr val="943634"/>
                </a:solidFill>
                <a:latin typeface="Arial Black" panose="020B0A04020102020204" pitchFamily="34" charset="0"/>
              </a:rPr>
              <a:t>Пасха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3929063" y="714375"/>
            <a:ext cx="48577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трудно было представить праздничный стол в православной семье без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творожной пасхи,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нескольких видов. Главный компонент этого блюда — протертый творог, к которому добавляют сливочное масло, сметану или сливки, яйца и сахар. 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Творожные пасхи традиционно делали в виде четырехугольной пирамиды, которая  олицетворяла голгофу — горную возвышенность в Иерусалиме, где был распят Иисус Христос.</a:t>
            </a:r>
            <a:endParaRPr lang="ru-RU" altLang="ru-RU" sz="2400" dirty="0">
              <a:latin typeface="Calibri" panose="020F0502020204030204" pitchFamily="34" charset="0"/>
            </a:endParaRPr>
          </a:p>
        </p:txBody>
      </p:sp>
      <p:pic>
        <p:nvPicPr>
          <p:cNvPr id="19460" name="Содержимое 4" descr="http://supercook.ru/images-700-rpk/pasha-pir-02-a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357438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286000" y="214313"/>
            <a:ext cx="550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32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Пасхальные </a:t>
            </a:r>
            <a:r>
              <a:rPr lang="ru-RU" alt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открытки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" name="Picture 7" descr="P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28875" y="1071563"/>
            <a:ext cx="4500563" cy="2836862"/>
          </a:xfrm>
          <a:prstGeom prst="rect">
            <a:avLst/>
          </a:prstGeom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4451350" y="324485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4451350" y="3244850"/>
            <a:ext cx="24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500063" y="4071938"/>
            <a:ext cx="84296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последней трети XIX века в России стало традиционным отправлять тем родным и знакомым, с кем не сможешь христосоваться, на Пасху </a:t>
            </a:r>
            <a:r>
              <a:rPr lang="ru-RU" alt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пасхальные открытые письма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красочными рисунками, основная тематика которых была следующая: пасхальные яйца, куличи, православные храмы, христосующиеся люди, русские пейзажи, весеннее половодье, цветы.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479</TotalTime>
  <Words>662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Tahoma</vt:lpstr>
      <vt:lpstr>Arial Black</vt:lpstr>
      <vt:lpstr>Izhitsa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 Похващева</cp:lastModifiedBy>
  <cp:revision>64</cp:revision>
  <dcterms:created xsi:type="dcterms:W3CDTF">2011-01-17T17:07:44Z</dcterms:created>
  <dcterms:modified xsi:type="dcterms:W3CDTF">2022-05-29T17:47:09Z</dcterms:modified>
</cp:coreProperties>
</file>