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8"/>
  </p:notesMasterIdLst>
  <p:sldIdLst>
    <p:sldId id="258" r:id="rId2"/>
    <p:sldId id="259" r:id="rId3"/>
    <p:sldId id="260" r:id="rId4"/>
    <p:sldId id="261" r:id="rId5"/>
    <p:sldId id="262" r:id="rId6"/>
    <p:sldId id="263" r:id="rId7"/>
    <p:sldId id="282" r:id="rId8"/>
    <p:sldId id="283" r:id="rId9"/>
    <p:sldId id="291" r:id="rId10"/>
    <p:sldId id="292" r:id="rId11"/>
    <p:sldId id="286" r:id="rId12"/>
    <p:sldId id="287" r:id="rId13"/>
    <p:sldId id="288" r:id="rId14"/>
    <p:sldId id="301" r:id="rId15"/>
    <p:sldId id="289" r:id="rId16"/>
    <p:sldId id="300" r:id="rId17"/>
    <p:sldId id="298" r:id="rId18"/>
    <p:sldId id="290" r:id="rId19"/>
    <p:sldId id="266" r:id="rId20"/>
    <p:sldId id="267" r:id="rId21"/>
    <p:sldId id="268" r:id="rId22"/>
    <p:sldId id="293" r:id="rId23"/>
    <p:sldId id="284" r:id="rId24"/>
    <p:sldId id="294" r:id="rId25"/>
    <p:sldId id="295" r:id="rId26"/>
    <p:sldId id="302" r:id="rId27"/>
    <p:sldId id="303" r:id="rId28"/>
    <p:sldId id="304" r:id="rId29"/>
    <p:sldId id="299" r:id="rId30"/>
    <p:sldId id="270" r:id="rId31"/>
    <p:sldId id="272" r:id="rId32"/>
    <p:sldId id="296" r:id="rId33"/>
    <p:sldId id="297" r:id="rId34"/>
    <p:sldId id="285" r:id="rId35"/>
    <p:sldId id="280" r:id="rId36"/>
    <p:sldId id="281" r:id="rId37"/>
  </p:sldIdLst>
  <p:sldSz cx="10080625" cy="7559675"/>
  <p:notesSz cx="7559675" cy="10691813"/>
  <p:defaultTextStyle>
    <a:defPPr>
      <a:defRPr lang="en-GB"/>
    </a:defPPr>
    <a:lvl1pPr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MS Gothic" charset="-128"/>
        <a:cs typeface="+mn-cs"/>
      </a:defRPr>
    </a:lvl1pPr>
    <a:lvl2pPr marL="742950" indent="-28575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MS Gothic" charset="-128"/>
        <a:cs typeface="+mn-cs"/>
      </a:defRPr>
    </a:lvl2pPr>
    <a:lvl3pPr marL="11430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MS Gothic" charset="-128"/>
        <a:cs typeface="+mn-cs"/>
      </a:defRPr>
    </a:lvl3pPr>
    <a:lvl4pPr marL="16002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MS Gothic" charset="-128"/>
        <a:cs typeface="+mn-cs"/>
      </a:defRPr>
    </a:lvl4pPr>
    <a:lvl5pPr marL="20574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MS Gothic" charset="-128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MS Gothic" charset="-128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MS Gothic" charset="-128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MS Gothic" charset="-128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MS Gothic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410" y="7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jpeg"/><Relationship Id="rId1" Type="http://schemas.openxmlformats.org/officeDocument/2006/relationships/image" Target="../media/image33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jpeg"/><Relationship Id="rId1" Type="http://schemas.openxmlformats.org/officeDocument/2006/relationships/image" Target="../media/image34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jpeg"/><Relationship Id="rId1" Type="http://schemas.openxmlformats.org/officeDocument/2006/relationships/image" Target="../media/image35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37.wmf"/><Relationship Id="rId1" Type="http://schemas.openxmlformats.org/officeDocument/2006/relationships/image" Target="../media/image36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jpeg"/><Relationship Id="rId2" Type="http://schemas.openxmlformats.org/officeDocument/2006/relationships/image" Target="../media/image38.wmf"/><Relationship Id="rId1" Type="http://schemas.openxmlformats.org/officeDocument/2006/relationships/image" Target="../media/image24.jpeg"/><Relationship Id="rId5" Type="http://schemas.openxmlformats.org/officeDocument/2006/relationships/image" Target="../media/image41.wmf"/><Relationship Id="rId4" Type="http://schemas.openxmlformats.org/officeDocument/2006/relationships/image" Target="../media/image40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42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Relationship Id="rId5" Type="http://schemas.openxmlformats.org/officeDocument/2006/relationships/image" Target="../media/image47.wmf"/><Relationship Id="rId4" Type="http://schemas.openxmlformats.org/officeDocument/2006/relationships/image" Target="../media/image46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18.v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3" Type="http://schemas.openxmlformats.org/officeDocument/2006/relationships/image" Target="../media/image14.wmf"/><Relationship Id="rId7" Type="http://schemas.openxmlformats.org/officeDocument/2006/relationships/image" Target="../media/image49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48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19.v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3" Type="http://schemas.openxmlformats.org/officeDocument/2006/relationships/image" Target="../media/image14.wmf"/><Relationship Id="rId7" Type="http://schemas.openxmlformats.org/officeDocument/2006/relationships/image" Target="../media/image52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51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Relationship Id="rId9" Type="http://schemas.openxmlformats.org/officeDocument/2006/relationships/image" Target="../media/image5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7" Type="http://schemas.openxmlformats.org/officeDocument/2006/relationships/image" Target="../media/image48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54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2" Type="http://schemas.openxmlformats.org/officeDocument/2006/relationships/image" Target="../media/image50.wmf"/><Relationship Id="rId1" Type="http://schemas.openxmlformats.org/officeDocument/2006/relationships/image" Target="../media/image55.wmf"/><Relationship Id="rId4" Type="http://schemas.openxmlformats.org/officeDocument/2006/relationships/image" Target="../media/image56.wmf"/></Relationships>
</file>

<file path=ppt/drawings/_rels/vmlDrawing2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8.wmf"/><Relationship Id="rId1" Type="http://schemas.openxmlformats.org/officeDocument/2006/relationships/image" Target="../media/image57.wmf"/></Relationships>
</file>

<file path=ppt/drawings/_rels/vmlDrawing2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5.wmf"/><Relationship Id="rId2" Type="http://schemas.openxmlformats.org/officeDocument/2006/relationships/image" Target="../media/image27.jpeg"/><Relationship Id="rId1" Type="http://schemas.openxmlformats.org/officeDocument/2006/relationships/image" Target="../media/image59.wmf"/></Relationships>
</file>

<file path=ppt/drawings/_rels/vmlDrawing24.vml.rels><?xml version="1.0" encoding="UTF-8" standalone="yes"?>
<Relationships xmlns="http://schemas.openxmlformats.org/package/2006/relationships"><Relationship Id="rId3" Type="http://schemas.openxmlformats.org/officeDocument/2006/relationships/image" Target="../media/image55.wmf"/><Relationship Id="rId2" Type="http://schemas.openxmlformats.org/officeDocument/2006/relationships/image" Target="../media/image27.jpeg"/><Relationship Id="rId1" Type="http://schemas.openxmlformats.org/officeDocument/2006/relationships/image" Target="../media/image60.wmf"/></Relationships>
</file>

<file path=ppt/drawings/_rels/vmlDrawing2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1.wmf"/></Relationships>
</file>

<file path=ppt/drawings/_rels/vmlDrawing2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2.wmf"/></Relationships>
</file>

<file path=ppt/drawings/_rels/vmlDrawing27.vml.rels><?xml version="1.0" encoding="UTF-8" standalone="yes"?>
<Relationships xmlns="http://schemas.openxmlformats.org/package/2006/relationships"><Relationship Id="rId1" Type="http://schemas.openxmlformats.org/officeDocument/2006/relationships/image" Target="../media/image63.wmf"/></Relationships>
</file>

<file path=ppt/drawings/_rels/vmlDrawing28.vml.rels><?xml version="1.0" encoding="UTF-8" standalone="yes"?>
<Relationships xmlns="http://schemas.openxmlformats.org/package/2006/relationships"><Relationship Id="rId1" Type="http://schemas.openxmlformats.org/officeDocument/2006/relationships/image" Target="../media/image64.wmf"/></Relationships>
</file>

<file path=ppt/drawings/_rels/vmlDrawing2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50.wmf"/><Relationship Id="rId5" Type="http://schemas.openxmlformats.org/officeDocument/2006/relationships/image" Target="../media/image66.wmf"/><Relationship Id="rId4" Type="http://schemas.openxmlformats.org/officeDocument/2006/relationships/image" Target="../media/image65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image" Target="../media/image14.wmf"/><Relationship Id="rId7" Type="http://schemas.openxmlformats.org/officeDocument/2006/relationships/image" Target="../media/image18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10" Type="http://schemas.openxmlformats.org/officeDocument/2006/relationships/image" Target="../media/image21.wmf"/><Relationship Id="rId4" Type="http://schemas.openxmlformats.org/officeDocument/2006/relationships/image" Target="../media/image15.wmf"/><Relationship Id="rId9" Type="http://schemas.openxmlformats.org/officeDocument/2006/relationships/image" Target="../media/image20.wmf"/></Relationships>
</file>

<file path=ppt/drawings/_rels/vmlDrawing30.vml.rels><?xml version="1.0" encoding="UTF-8" standalone="yes"?>
<Relationships xmlns="http://schemas.openxmlformats.org/package/2006/relationships"><Relationship Id="rId3" Type="http://schemas.openxmlformats.org/officeDocument/2006/relationships/image" Target="../media/image67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5" Type="http://schemas.openxmlformats.org/officeDocument/2006/relationships/image" Target="../media/image50.wmf"/><Relationship Id="rId4" Type="http://schemas.openxmlformats.org/officeDocument/2006/relationships/image" Target="../media/image65.wmf"/></Relationships>
</file>

<file path=ppt/drawings/_rels/vmlDrawing3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69.wmf"/><Relationship Id="rId1" Type="http://schemas.openxmlformats.org/officeDocument/2006/relationships/image" Target="../media/image68.jpeg"/><Relationship Id="rId6" Type="http://schemas.openxmlformats.org/officeDocument/2006/relationships/image" Target="../media/image72.wmf"/><Relationship Id="rId5" Type="http://schemas.openxmlformats.org/officeDocument/2006/relationships/image" Target="../media/image71.wmf"/><Relationship Id="rId4" Type="http://schemas.openxmlformats.org/officeDocument/2006/relationships/image" Target="../media/image70.wmf"/></Relationships>
</file>

<file path=ppt/drawings/_rels/vmlDrawing3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73.wmf"/><Relationship Id="rId1" Type="http://schemas.openxmlformats.org/officeDocument/2006/relationships/image" Target="../media/image68.jpeg"/><Relationship Id="rId6" Type="http://schemas.openxmlformats.org/officeDocument/2006/relationships/image" Target="../media/image75.wmf"/><Relationship Id="rId5" Type="http://schemas.openxmlformats.org/officeDocument/2006/relationships/image" Target="../media/image74.wmf"/><Relationship Id="rId4" Type="http://schemas.openxmlformats.org/officeDocument/2006/relationships/image" Target="../media/image70.wmf"/></Relationships>
</file>

<file path=ppt/drawings/_rels/vmlDrawing3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3.wmf"/><Relationship Id="rId2" Type="http://schemas.openxmlformats.org/officeDocument/2006/relationships/image" Target="../media/image68.jpeg"/><Relationship Id="rId1" Type="http://schemas.openxmlformats.org/officeDocument/2006/relationships/image" Target="../media/image76.wmf"/><Relationship Id="rId6" Type="http://schemas.openxmlformats.org/officeDocument/2006/relationships/image" Target="../media/image77.wmf"/><Relationship Id="rId5" Type="http://schemas.openxmlformats.org/officeDocument/2006/relationships/image" Target="../media/image70.wmf"/><Relationship Id="rId4" Type="http://schemas.openxmlformats.org/officeDocument/2006/relationships/image" Target="../media/image27.jpeg"/></Relationships>
</file>

<file path=ppt/drawings/_rels/vmlDrawing34.vml.rels><?xml version="1.0" encoding="UTF-8" standalone="yes"?>
<Relationships xmlns="http://schemas.openxmlformats.org/package/2006/relationships"><Relationship Id="rId8" Type="http://schemas.openxmlformats.org/officeDocument/2006/relationships/image" Target="../media/image85.wmf"/><Relationship Id="rId3" Type="http://schemas.openxmlformats.org/officeDocument/2006/relationships/image" Target="../media/image80.wmf"/><Relationship Id="rId7" Type="http://schemas.openxmlformats.org/officeDocument/2006/relationships/image" Target="../media/image84.wmf"/><Relationship Id="rId2" Type="http://schemas.openxmlformats.org/officeDocument/2006/relationships/image" Target="../media/image79.wmf"/><Relationship Id="rId1" Type="http://schemas.openxmlformats.org/officeDocument/2006/relationships/image" Target="../media/image78.wmf"/><Relationship Id="rId6" Type="http://schemas.openxmlformats.org/officeDocument/2006/relationships/image" Target="../media/image83.wmf"/><Relationship Id="rId5" Type="http://schemas.openxmlformats.org/officeDocument/2006/relationships/image" Target="../media/image82.wmf"/><Relationship Id="rId4" Type="http://schemas.openxmlformats.org/officeDocument/2006/relationships/image" Target="../media/image81.wmf"/><Relationship Id="rId9" Type="http://schemas.openxmlformats.org/officeDocument/2006/relationships/image" Target="../media/image86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image" Target="../media/image14.wmf"/><Relationship Id="rId7" Type="http://schemas.openxmlformats.org/officeDocument/2006/relationships/image" Target="../media/image22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21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image" Target="../media/image14.wmf"/><Relationship Id="rId7" Type="http://schemas.openxmlformats.org/officeDocument/2006/relationships/image" Target="../media/image25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24.jpeg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4" Type="http://schemas.openxmlformats.org/officeDocument/2006/relationships/image" Target="../media/image25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jpeg"/><Relationship Id="rId1" Type="http://schemas.openxmlformats.org/officeDocument/2006/relationships/image" Target="../media/image26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2051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1937" cy="4005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" name="Rectangle 3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5200" cy="4808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noProof="0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8188" cy="5318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smtClean="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8187" cy="5318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smtClean="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8188" cy="5318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smtClean="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8187" cy="5318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smtClean="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pPr>
              <a:defRPr/>
            </a:pPr>
            <a:fld id="{74CD8740-E75F-4B12-9D82-6FE404BBB7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804681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A410A98-C312-4F2B-8301-841806565EA0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а</a:t>
            </a:r>
            <a:r>
              <a:rPr lang="en-US" dirty="0" smtClean="0"/>
              <a:t>&gt;1 </a:t>
            </a:r>
            <a:r>
              <a:rPr lang="ru-RU" dirty="0" smtClean="0"/>
              <a:t>или</a:t>
            </a:r>
            <a:r>
              <a:rPr lang="ru-RU" baseline="0" dirty="0" smtClean="0"/>
              <a:t> а</a:t>
            </a:r>
            <a:r>
              <a:rPr lang="en-US" baseline="0" dirty="0" smtClean="0"/>
              <a:t>&lt;-1 </a:t>
            </a:r>
            <a:r>
              <a:rPr lang="ru-RU" baseline="0" dirty="0" smtClean="0"/>
              <a:t>уравнение решений не имеет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CD8740-E75F-4B12-9D82-6FE404BBB712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CD8740-E75F-4B12-9D82-6FE404BBB712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mtClean="0"/>
              <a:t>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CD8740-E75F-4B12-9D82-6FE404BBB712}" type="slidenum">
              <a:rPr lang="ru-RU" smtClean="0"/>
              <a:pPr>
                <a:defRPr/>
              </a:pPr>
              <a:t>22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CD8740-E75F-4B12-9D82-6FE404BBB712}" type="slidenum">
              <a:rPr lang="ru-RU" smtClean="0"/>
              <a:pPr>
                <a:defRPr/>
              </a:pPr>
              <a:t>24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33B941-C2A0-403D-9B0E-C8C0E78607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573793-A424-4017-A9A1-C683448377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04088" y="301625"/>
            <a:ext cx="2266950" cy="64531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48450" cy="64531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FBFACF-BE59-47F6-BD04-BEE1B7CE46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57CA07-DFE5-4129-928C-6F3E5853C9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85FB4C-A7DE-48E6-A9F3-1ECD48A3828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7700" cy="4986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13338" y="1768475"/>
            <a:ext cx="4457700" cy="4986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9F27B2-81E8-4525-830D-388E7B4F4A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84C631-FB83-4556-8F5C-71616A1E6C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4091E4-1D2F-45FC-8ECC-CCDFCFFAD9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B9BF63-BBEB-437A-8E4E-61F061FDEFC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87E627-194B-4382-91FB-60A52FC5609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8AF35C-9731-411E-B53C-E81B5DABE5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7800" cy="12588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Для правки текста заголовка щелкните мышью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9067800" cy="49863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2808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Для правки структуры щелкните мышью</a:t>
            </a:r>
          </a:p>
          <a:p>
            <a:pPr lvl="1"/>
            <a:r>
              <a:rPr lang="en-GB" smtClean="0"/>
              <a:t>Второй уровень структуры</a:t>
            </a:r>
          </a:p>
          <a:p>
            <a:pPr lvl="2"/>
            <a:r>
              <a:rPr lang="en-GB" smtClean="0"/>
              <a:t>Третий уровень структуры</a:t>
            </a:r>
          </a:p>
          <a:p>
            <a:pPr lvl="3"/>
            <a:r>
              <a:rPr lang="en-GB" smtClean="0"/>
              <a:t>Четвертый уровень структуры</a:t>
            </a:r>
          </a:p>
          <a:p>
            <a:pPr lvl="4"/>
            <a:r>
              <a:rPr lang="en-GB" smtClean="0"/>
              <a:t>Пятый уровень структуры</a:t>
            </a:r>
          </a:p>
          <a:p>
            <a:pPr lvl="4"/>
            <a:r>
              <a:rPr lang="en-GB" smtClean="0"/>
              <a:t>Шестой уровень структуры</a:t>
            </a:r>
          </a:p>
          <a:p>
            <a:pPr lvl="4"/>
            <a:r>
              <a:rPr lang="en-GB" smtClean="0"/>
              <a:t>Седьмой уровень структуры</a:t>
            </a:r>
          </a:p>
          <a:p>
            <a:pPr lvl="4"/>
            <a:r>
              <a:rPr lang="en-GB" smtClean="0"/>
              <a:t>Восьмой уровень структуры</a:t>
            </a:r>
          </a:p>
          <a:p>
            <a:pPr lvl="4"/>
            <a:r>
              <a:rPr lang="en-GB" smtClean="0"/>
              <a:t>Девятый уровень структуры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3238" y="6886575"/>
            <a:ext cx="2344737" cy="517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smtClean="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92463" cy="517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smtClean="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886575"/>
            <a:ext cx="2344737" cy="517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smtClean="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pPr>
              <a:defRPr/>
            </a:pPr>
            <a:fld id="{2237036B-6D15-48DD-B89A-D86454DBCE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Gothic" charset="-128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Gothic" charset="-128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Gothic" charset="-128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Gothic" charset="-128"/>
        </a:defRPr>
      </a:lvl5pPr>
      <a:lvl6pPr marL="25146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Gothic" charset="-128"/>
        </a:defRPr>
      </a:lvl6pPr>
      <a:lvl7pPr marL="29718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Gothic" charset="-128"/>
        </a:defRPr>
      </a:lvl7pPr>
      <a:lvl8pPr marL="34290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Gothic" charset="-128"/>
        </a:defRPr>
      </a:lvl8pPr>
      <a:lvl9pPr marL="3886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Gothic" charset="-128"/>
        </a:defRPr>
      </a:lvl9pPr>
    </p:titleStyle>
    <p:bodyStyle>
      <a:lvl1pPr marL="342900" indent="-342900" algn="l" defTabSz="449263" rtl="0" eaLnBrk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2.wmf"/><Relationship Id="rId5" Type="http://schemas.openxmlformats.org/officeDocument/2006/relationships/oleObject" Target="../embeddings/oleObject61.bin"/><Relationship Id="rId4" Type="http://schemas.openxmlformats.org/officeDocument/2006/relationships/image" Target="../media/image31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jpeg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28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63.bin"/><Relationship Id="rId5" Type="http://schemas.openxmlformats.org/officeDocument/2006/relationships/image" Target="../media/image33.wmf"/><Relationship Id="rId4" Type="http://schemas.openxmlformats.org/officeDocument/2006/relationships/oleObject" Target="../embeddings/oleObject62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4.bin"/><Relationship Id="rId7" Type="http://schemas.openxmlformats.org/officeDocument/2006/relationships/image" Target="../media/image27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28.wmf"/><Relationship Id="rId5" Type="http://schemas.openxmlformats.org/officeDocument/2006/relationships/oleObject" Target="../embeddings/oleObject65.bin"/><Relationship Id="rId4" Type="http://schemas.openxmlformats.org/officeDocument/2006/relationships/image" Target="../media/image34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6.bin"/><Relationship Id="rId7" Type="http://schemas.openxmlformats.org/officeDocument/2006/relationships/image" Target="../media/image27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28.wmf"/><Relationship Id="rId5" Type="http://schemas.openxmlformats.org/officeDocument/2006/relationships/oleObject" Target="../embeddings/oleObject67.bin"/><Relationship Id="rId4" Type="http://schemas.openxmlformats.org/officeDocument/2006/relationships/image" Target="../media/image35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37.wmf"/><Relationship Id="rId5" Type="http://schemas.openxmlformats.org/officeDocument/2006/relationships/oleObject" Target="../embeddings/oleObject69.bin"/><Relationship Id="rId4" Type="http://schemas.openxmlformats.org/officeDocument/2006/relationships/image" Target="../media/image36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jpeg"/><Relationship Id="rId3" Type="http://schemas.openxmlformats.org/officeDocument/2006/relationships/oleObject" Target="../embeddings/oleObject70.bin"/><Relationship Id="rId7" Type="http://schemas.openxmlformats.org/officeDocument/2006/relationships/image" Target="../media/image40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71.bin"/><Relationship Id="rId5" Type="http://schemas.openxmlformats.org/officeDocument/2006/relationships/image" Target="../media/image24.jpeg"/><Relationship Id="rId10" Type="http://schemas.openxmlformats.org/officeDocument/2006/relationships/image" Target="../media/image41.wmf"/><Relationship Id="rId4" Type="http://schemas.openxmlformats.org/officeDocument/2006/relationships/image" Target="../media/image38.wmf"/><Relationship Id="rId9" Type="http://schemas.openxmlformats.org/officeDocument/2006/relationships/oleObject" Target="../embeddings/oleObject72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42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3" Type="http://schemas.openxmlformats.org/officeDocument/2006/relationships/oleObject" Target="../embeddings/oleObject74.bin"/><Relationship Id="rId7" Type="http://schemas.openxmlformats.org/officeDocument/2006/relationships/oleObject" Target="../embeddings/oleObject76.bin"/><Relationship Id="rId12" Type="http://schemas.openxmlformats.org/officeDocument/2006/relationships/image" Target="../media/image47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44.wmf"/><Relationship Id="rId11" Type="http://schemas.openxmlformats.org/officeDocument/2006/relationships/oleObject" Target="../embeddings/oleObject78.bin"/><Relationship Id="rId5" Type="http://schemas.openxmlformats.org/officeDocument/2006/relationships/oleObject" Target="../embeddings/oleObject75.bin"/><Relationship Id="rId10" Type="http://schemas.openxmlformats.org/officeDocument/2006/relationships/image" Target="../media/image46.wmf"/><Relationship Id="rId4" Type="http://schemas.openxmlformats.org/officeDocument/2006/relationships/image" Target="../media/image43.wmf"/><Relationship Id="rId9" Type="http://schemas.openxmlformats.org/officeDocument/2006/relationships/oleObject" Target="../embeddings/oleObject77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84.bin"/><Relationship Id="rId3" Type="http://schemas.openxmlformats.org/officeDocument/2006/relationships/oleObject" Target="../embeddings/oleObject79.bin"/><Relationship Id="rId7" Type="http://schemas.openxmlformats.org/officeDocument/2006/relationships/oleObject" Target="../embeddings/oleObject81.bin"/><Relationship Id="rId12" Type="http://schemas.openxmlformats.org/officeDocument/2006/relationships/image" Target="../media/image16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83.bin"/><Relationship Id="rId5" Type="http://schemas.openxmlformats.org/officeDocument/2006/relationships/oleObject" Target="../embeddings/oleObject80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82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90.bin"/><Relationship Id="rId18" Type="http://schemas.openxmlformats.org/officeDocument/2006/relationships/oleObject" Target="../embeddings/oleObject93.bin"/><Relationship Id="rId3" Type="http://schemas.openxmlformats.org/officeDocument/2006/relationships/oleObject" Target="../embeddings/oleObject85.bin"/><Relationship Id="rId21" Type="http://schemas.openxmlformats.org/officeDocument/2006/relationships/oleObject" Target="../embeddings/oleObject95.bin"/><Relationship Id="rId7" Type="http://schemas.openxmlformats.org/officeDocument/2006/relationships/oleObject" Target="../embeddings/oleObject87.bin"/><Relationship Id="rId12" Type="http://schemas.openxmlformats.org/officeDocument/2006/relationships/image" Target="../media/image16.wmf"/><Relationship Id="rId17" Type="http://schemas.openxmlformats.org/officeDocument/2006/relationships/image" Target="../media/image49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92.bin"/><Relationship Id="rId20" Type="http://schemas.openxmlformats.org/officeDocument/2006/relationships/image" Target="../media/image50.wmf"/><Relationship Id="rId1" Type="http://schemas.openxmlformats.org/officeDocument/2006/relationships/vmlDrawing" Target="../drawings/vmlDrawing18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89.bin"/><Relationship Id="rId5" Type="http://schemas.openxmlformats.org/officeDocument/2006/relationships/oleObject" Target="../embeddings/oleObject86.bin"/><Relationship Id="rId15" Type="http://schemas.openxmlformats.org/officeDocument/2006/relationships/image" Target="../media/image48.wmf"/><Relationship Id="rId10" Type="http://schemas.openxmlformats.org/officeDocument/2006/relationships/image" Target="../media/image15.wmf"/><Relationship Id="rId19" Type="http://schemas.openxmlformats.org/officeDocument/2006/relationships/oleObject" Target="../embeddings/oleObject94.bin"/><Relationship Id="rId4" Type="http://schemas.openxmlformats.org/officeDocument/2006/relationships/image" Target="../media/image12.wmf"/><Relationship Id="rId9" Type="http://schemas.openxmlformats.org/officeDocument/2006/relationships/oleObject" Target="../embeddings/oleObject88.bin"/><Relationship Id="rId14" Type="http://schemas.openxmlformats.org/officeDocument/2006/relationships/oleObject" Target="../embeddings/oleObject91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26" Type="http://schemas.openxmlformats.org/officeDocument/2006/relationships/oleObject" Target="../embeddings/oleObject14.bin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5" Type="http://schemas.openxmlformats.org/officeDocument/2006/relationships/image" Target="../media/image11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8.wmf"/><Relationship Id="rId20" Type="http://schemas.openxmlformats.org/officeDocument/2006/relationships/oleObject" Target="../embeddings/oleObject10.bin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24" Type="http://schemas.openxmlformats.org/officeDocument/2006/relationships/oleObject" Target="../embeddings/oleObject13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23" Type="http://schemas.openxmlformats.org/officeDocument/2006/relationships/image" Target="../media/image10.wmf"/><Relationship Id="rId28" Type="http://schemas.openxmlformats.org/officeDocument/2006/relationships/oleObject" Target="../embeddings/oleObject16.bin"/><Relationship Id="rId10" Type="http://schemas.openxmlformats.org/officeDocument/2006/relationships/image" Target="../media/image5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Relationship Id="rId22" Type="http://schemas.openxmlformats.org/officeDocument/2006/relationships/oleObject" Target="../embeddings/oleObject12.bin"/><Relationship Id="rId27" Type="http://schemas.openxmlformats.org/officeDocument/2006/relationships/oleObject" Target="../embeddings/oleObject15.bin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101.bin"/><Relationship Id="rId18" Type="http://schemas.openxmlformats.org/officeDocument/2006/relationships/image" Target="../media/image48.wmf"/><Relationship Id="rId3" Type="http://schemas.openxmlformats.org/officeDocument/2006/relationships/oleObject" Target="../embeddings/oleObject96.bin"/><Relationship Id="rId7" Type="http://schemas.openxmlformats.org/officeDocument/2006/relationships/oleObject" Target="../embeddings/oleObject98.bin"/><Relationship Id="rId12" Type="http://schemas.openxmlformats.org/officeDocument/2006/relationships/image" Target="../media/image16.wmf"/><Relationship Id="rId17" Type="http://schemas.openxmlformats.org/officeDocument/2006/relationships/oleObject" Target="../embeddings/oleObject103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52.wmf"/><Relationship Id="rId20" Type="http://schemas.openxmlformats.org/officeDocument/2006/relationships/image" Target="../media/image53.wmf"/><Relationship Id="rId1" Type="http://schemas.openxmlformats.org/officeDocument/2006/relationships/vmlDrawing" Target="../drawings/vmlDrawing19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00.bin"/><Relationship Id="rId5" Type="http://schemas.openxmlformats.org/officeDocument/2006/relationships/oleObject" Target="../embeddings/oleObject97.bin"/><Relationship Id="rId15" Type="http://schemas.openxmlformats.org/officeDocument/2006/relationships/oleObject" Target="../embeddings/oleObject102.bin"/><Relationship Id="rId10" Type="http://schemas.openxmlformats.org/officeDocument/2006/relationships/image" Target="../media/image15.wmf"/><Relationship Id="rId19" Type="http://schemas.openxmlformats.org/officeDocument/2006/relationships/oleObject" Target="../embeddings/oleObject104.bin"/><Relationship Id="rId4" Type="http://schemas.openxmlformats.org/officeDocument/2006/relationships/image" Target="../media/image12.wmf"/><Relationship Id="rId9" Type="http://schemas.openxmlformats.org/officeDocument/2006/relationships/oleObject" Target="../embeddings/oleObject99.bin"/><Relationship Id="rId14" Type="http://schemas.openxmlformats.org/officeDocument/2006/relationships/image" Target="../media/image51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110.bin"/><Relationship Id="rId18" Type="http://schemas.openxmlformats.org/officeDocument/2006/relationships/image" Target="../media/image48.wmf"/><Relationship Id="rId3" Type="http://schemas.openxmlformats.org/officeDocument/2006/relationships/oleObject" Target="../embeddings/oleObject105.bin"/><Relationship Id="rId7" Type="http://schemas.openxmlformats.org/officeDocument/2006/relationships/oleObject" Target="../embeddings/oleObject107.bin"/><Relationship Id="rId12" Type="http://schemas.openxmlformats.org/officeDocument/2006/relationships/image" Target="../media/image16.wmf"/><Relationship Id="rId17" Type="http://schemas.openxmlformats.org/officeDocument/2006/relationships/oleObject" Target="../embeddings/oleObject112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24.jpeg"/><Relationship Id="rId1" Type="http://schemas.openxmlformats.org/officeDocument/2006/relationships/vmlDrawing" Target="../drawings/vmlDrawing20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09.bin"/><Relationship Id="rId5" Type="http://schemas.openxmlformats.org/officeDocument/2006/relationships/oleObject" Target="../embeddings/oleObject106.bin"/><Relationship Id="rId15" Type="http://schemas.openxmlformats.org/officeDocument/2006/relationships/image" Target="../media/image54.wmf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08.bin"/><Relationship Id="rId14" Type="http://schemas.openxmlformats.org/officeDocument/2006/relationships/oleObject" Target="../embeddings/oleObject111.bin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5.bin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50.wmf"/><Relationship Id="rId12" Type="http://schemas.openxmlformats.org/officeDocument/2006/relationships/image" Target="../media/image56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1.vml"/><Relationship Id="rId6" Type="http://schemas.openxmlformats.org/officeDocument/2006/relationships/oleObject" Target="../embeddings/oleObject114.bin"/><Relationship Id="rId11" Type="http://schemas.openxmlformats.org/officeDocument/2006/relationships/oleObject" Target="../embeddings/oleObject117.bin"/><Relationship Id="rId5" Type="http://schemas.openxmlformats.org/officeDocument/2006/relationships/image" Target="../media/image55.wmf"/><Relationship Id="rId10" Type="http://schemas.openxmlformats.org/officeDocument/2006/relationships/oleObject" Target="../embeddings/oleObject116.bin"/><Relationship Id="rId4" Type="http://schemas.openxmlformats.org/officeDocument/2006/relationships/oleObject" Target="../embeddings/oleObject113.bin"/><Relationship Id="rId9" Type="http://schemas.openxmlformats.org/officeDocument/2006/relationships/image" Target="../media/image53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2.vml"/><Relationship Id="rId6" Type="http://schemas.openxmlformats.org/officeDocument/2006/relationships/image" Target="../media/image58.wmf"/><Relationship Id="rId5" Type="http://schemas.openxmlformats.org/officeDocument/2006/relationships/oleObject" Target="../embeddings/oleObject119.bin"/><Relationship Id="rId4" Type="http://schemas.openxmlformats.org/officeDocument/2006/relationships/image" Target="../media/image57.w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jpeg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55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3.vml"/><Relationship Id="rId6" Type="http://schemas.openxmlformats.org/officeDocument/2006/relationships/oleObject" Target="../embeddings/oleObject121.bin"/><Relationship Id="rId5" Type="http://schemas.openxmlformats.org/officeDocument/2006/relationships/image" Target="../media/image59.wmf"/><Relationship Id="rId4" Type="http://schemas.openxmlformats.org/officeDocument/2006/relationships/oleObject" Target="../embeddings/oleObject120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2.bin"/><Relationship Id="rId7" Type="http://schemas.openxmlformats.org/officeDocument/2006/relationships/image" Target="../media/image27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4.vml"/><Relationship Id="rId6" Type="http://schemas.openxmlformats.org/officeDocument/2006/relationships/image" Target="../media/image55.wmf"/><Relationship Id="rId5" Type="http://schemas.openxmlformats.org/officeDocument/2006/relationships/oleObject" Target="../embeddings/oleObject123.bin"/><Relationship Id="rId4" Type="http://schemas.openxmlformats.org/officeDocument/2006/relationships/image" Target="../media/image60.w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5.vml"/><Relationship Id="rId4" Type="http://schemas.openxmlformats.org/officeDocument/2006/relationships/image" Target="../media/image61.w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6.vml"/><Relationship Id="rId4" Type="http://schemas.openxmlformats.org/officeDocument/2006/relationships/image" Target="../media/image62.w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7.vml"/><Relationship Id="rId4" Type="http://schemas.openxmlformats.org/officeDocument/2006/relationships/image" Target="../media/image63.w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8.vml"/><Relationship Id="rId4" Type="http://schemas.openxmlformats.org/officeDocument/2006/relationships/image" Target="../media/image64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22.bin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16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21.bin"/><Relationship Id="rId5" Type="http://schemas.openxmlformats.org/officeDocument/2006/relationships/oleObject" Target="../embeddings/oleObject18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20.bin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13" Type="http://schemas.openxmlformats.org/officeDocument/2006/relationships/oleObject" Target="../embeddings/oleObject133.bin"/><Relationship Id="rId3" Type="http://schemas.openxmlformats.org/officeDocument/2006/relationships/oleObject" Target="../embeddings/oleObject128.bin"/><Relationship Id="rId7" Type="http://schemas.openxmlformats.org/officeDocument/2006/relationships/oleObject" Target="../embeddings/oleObject130.bin"/><Relationship Id="rId12" Type="http://schemas.openxmlformats.org/officeDocument/2006/relationships/image" Target="../media/image66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9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32.bin"/><Relationship Id="rId5" Type="http://schemas.openxmlformats.org/officeDocument/2006/relationships/oleObject" Target="../embeddings/oleObject129.bin"/><Relationship Id="rId10" Type="http://schemas.openxmlformats.org/officeDocument/2006/relationships/image" Target="../media/image6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31.bin"/><Relationship Id="rId14" Type="http://schemas.openxmlformats.org/officeDocument/2006/relationships/image" Target="../media/image50.wmf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wmf"/><Relationship Id="rId3" Type="http://schemas.openxmlformats.org/officeDocument/2006/relationships/oleObject" Target="../embeddings/oleObject134.bin"/><Relationship Id="rId7" Type="http://schemas.openxmlformats.org/officeDocument/2006/relationships/oleObject" Target="../embeddings/oleObject136.bin"/><Relationship Id="rId12" Type="http://schemas.openxmlformats.org/officeDocument/2006/relationships/image" Target="../media/image50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0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38.bin"/><Relationship Id="rId5" Type="http://schemas.openxmlformats.org/officeDocument/2006/relationships/oleObject" Target="../embeddings/oleObject135.bin"/><Relationship Id="rId10" Type="http://schemas.openxmlformats.org/officeDocument/2006/relationships/image" Target="../media/image6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37.bin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jpeg"/><Relationship Id="rId3" Type="http://schemas.openxmlformats.org/officeDocument/2006/relationships/oleObject" Target="../embeddings/oleObject139.bin"/><Relationship Id="rId7" Type="http://schemas.openxmlformats.org/officeDocument/2006/relationships/image" Target="../media/image70.wmf"/><Relationship Id="rId12" Type="http://schemas.openxmlformats.org/officeDocument/2006/relationships/image" Target="../media/image7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1.vml"/><Relationship Id="rId6" Type="http://schemas.openxmlformats.org/officeDocument/2006/relationships/oleObject" Target="../embeddings/oleObject140.bin"/><Relationship Id="rId11" Type="http://schemas.openxmlformats.org/officeDocument/2006/relationships/oleObject" Target="../embeddings/oleObject142.bin"/><Relationship Id="rId5" Type="http://schemas.openxmlformats.org/officeDocument/2006/relationships/image" Target="../media/image68.jpeg"/><Relationship Id="rId10" Type="http://schemas.openxmlformats.org/officeDocument/2006/relationships/image" Target="../media/image71.wmf"/><Relationship Id="rId4" Type="http://schemas.openxmlformats.org/officeDocument/2006/relationships/image" Target="../media/image69.wmf"/><Relationship Id="rId9" Type="http://schemas.openxmlformats.org/officeDocument/2006/relationships/oleObject" Target="../embeddings/oleObject141.bin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jpeg"/><Relationship Id="rId3" Type="http://schemas.openxmlformats.org/officeDocument/2006/relationships/oleObject" Target="../embeddings/oleObject143.bin"/><Relationship Id="rId7" Type="http://schemas.openxmlformats.org/officeDocument/2006/relationships/image" Target="../media/image70.wmf"/><Relationship Id="rId12" Type="http://schemas.openxmlformats.org/officeDocument/2006/relationships/image" Target="../media/image75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2.vml"/><Relationship Id="rId6" Type="http://schemas.openxmlformats.org/officeDocument/2006/relationships/oleObject" Target="../embeddings/oleObject144.bin"/><Relationship Id="rId11" Type="http://schemas.openxmlformats.org/officeDocument/2006/relationships/oleObject" Target="../embeddings/oleObject146.bin"/><Relationship Id="rId5" Type="http://schemas.openxmlformats.org/officeDocument/2006/relationships/image" Target="../media/image68.jpeg"/><Relationship Id="rId10" Type="http://schemas.openxmlformats.org/officeDocument/2006/relationships/image" Target="../media/image74.wmf"/><Relationship Id="rId4" Type="http://schemas.openxmlformats.org/officeDocument/2006/relationships/image" Target="../media/image73.wmf"/><Relationship Id="rId9" Type="http://schemas.openxmlformats.org/officeDocument/2006/relationships/oleObject" Target="../embeddings/oleObject145.bin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9.bin"/><Relationship Id="rId3" Type="http://schemas.openxmlformats.org/officeDocument/2006/relationships/oleObject" Target="../embeddings/oleObject147.bin"/><Relationship Id="rId7" Type="http://schemas.openxmlformats.org/officeDocument/2006/relationships/image" Target="../media/image68.jpeg"/><Relationship Id="rId12" Type="http://schemas.openxmlformats.org/officeDocument/2006/relationships/image" Target="../media/image77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3.vml"/><Relationship Id="rId6" Type="http://schemas.openxmlformats.org/officeDocument/2006/relationships/image" Target="../media/image73.wmf"/><Relationship Id="rId11" Type="http://schemas.openxmlformats.org/officeDocument/2006/relationships/oleObject" Target="../embeddings/oleObject150.bin"/><Relationship Id="rId5" Type="http://schemas.openxmlformats.org/officeDocument/2006/relationships/oleObject" Target="../embeddings/oleObject148.bin"/><Relationship Id="rId10" Type="http://schemas.openxmlformats.org/officeDocument/2006/relationships/image" Target="../media/image27.jpeg"/><Relationship Id="rId4" Type="http://schemas.openxmlformats.org/officeDocument/2006/relationships/image" Target="../media/image76.wmf"/><Relationship Id="rId9" Type="http://schemas.openxmlformats.org/officeDocument/2006/relationships/image" Target="../media/image70.wmf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0.wmf"/><Relationship Id="rId13" Type="http://schemas.openxmlformats.org/officeDocument/2006/relationships/oleObject" Target="../embeddings/oleObject156.bin"/><Relationship Id="rId18" Type="http://schemas.openxmlformats.org/officeDocument/2006/relationships/image" Target="../media/image85.wmf"/><Relationship Id="rId3" Type="http://schemas.openxmlformats.org/officeDocument/2006/relationships/oleObject" Target="../embeddings/oleObject151.bin"/><Relationship Id="rId7" Type="http://schemas.openxmlformats.org/officeDocument/2006/relationships/oleObject" Target="../embeddings/oleObject153.bin"/><Relationship Id="rId12" Type="http://schemas.openxmlformats.org/officeDocument/2006/relationships/image" Target="../media/image82.wmf"/><Relationship Id="rId17" Type="http://schemas.openxmlformats.org/officeDocument/2006/relationships/oleObject" Target="../embeddings/oleObject15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4.wmf"/><Relationship Id="rId20" Type="http://schemas.openxmlformats.org/officeDocument/2006/relationships/image" Target="../media/image86.wmf"/><Relationship Id="rId1" Type="http://schemas.openxmlformats.org/officeDocument/2006/relationships/vmlDrawing" Target="../drawings/vmlDrawing34.vml"/><Relationship Id="rId6" Type="http://schemas.openxmlformats.org/officeDocument/2006/relationships/image" Target="../media/image79.wmf"/><Relationship Id="rId11" Type="http://schemas.openxmlformats.org/officeDocument/2006/relationships/oleObject" Target="../embeddings/oleObject155.bin"/><Relationship Id="rId5" Type="http://schemas.openxmlformats.org/officeDocument/2006/relationships/oleObject" Target="../embeddings/oleObject152.bin"/><Relationship Id="rId15" Type="http://schemas.openxmlformats.org/officeDocument/2006/relationships/oleObject" Target="../embeddings/oleObject157.bin"/><Relationship Id="rId10" Type="http://schemas.openxmlformats.org/officeDocument/2006/relationships/image" Target="../media/image81.wmf"/><Relationship Id="rId19" Type="http://schemas.openxmlformats.org/officeDocument/2006/relationships/oleObject" Target="../embeddings/oleObject159.bin"/><Relationship Id="rId4" Type="http://schemas.openxmlformats.org/officeDocument/2006/relationships/image" Target="../media/image78.wmf"/><Relationship Id="rId9" Type="http://schemas.openxmlformats.org/officeDocument/2006/relationships/oleObject" Target="../embeddings/oleObject154.bin"/><Relationship Id="rId14" Type="http://schemas.openxmlformats.org/officeDocument/2006/relationships/image" Target="../media/image83.wmf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28.bin"/><Relationship Id="rId18" Type="http://schemas.openxmlformats.org/officeDocument/2006/relationships/oleObject" Target="../embeddings/oleObject31.bin"/><Relationship Id="rId3" Type="http://schemas.openxmlformats.org/officeDocument/2006/relationships/oleObject" Target="../embeddings/oleObject23.bin"/><Relationship Id="rId21" Type="http://schemas.openxmlformats.org/officeDocument/2006/relationships/image" Target="../media/image20.wmf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16.wmf"/><Relationship Id="rId17" Type="http://schemas.openxmlformats.org/officeDocument/2006/relationships/image" Target="../media/image18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30.bin"/><Relationship Id="rId20" Type="http://schemas.openxmlformats.org/officeDocument/2006/relationships/oleObject" Target="../embeddings/oleObject32.bin"/><Relationship Id="rId1" Type="http://schemas.openxmlformats.org/officeDocument/2006/relationships/vmlDrawing" Target="../drawings/vmlDrawing3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4.bin"/><Relationship Id="rId15" Type="http://schemas.openxmlformats.org/officeDocument/2006/relationships/image" Target="../media/image17.wmf"/><Relationship Id="rId23" Type="http://schemas.openxmlformats.org/officeDocument/2006/relationships/image" Target="../media/image21.wmf"/><Relationship Id="rId10" Type="http://schemas.openxmlformats.org/officeDocument/2006/relationships/image" Target="../media/image15.wmf"/><Relationship Id="rId19" Type="http://schemas.openxmlformats.org/officeDocument/2006/relationships/image" Target="../media/image19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26.bin"/><Relationship Id="rId14" Type="http://schemas.openxmlformats.org/officeDocument/2006/relationships/oleObject" Target="../embeddings/oleObject29.bin"/><Relationship Id="rId22" Type="http://schemas.openxmlformats.org/officeDocument/2006/relationships/oleObject" Target="../embeddings/oleObject33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39.bin"/><Relationship Id="rId18" Type="http://schemas.openxmlformats.org/officeDocument/2006/relationships/oleObject" Target="../embeddings/oleObject42.bin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12" Type="http://schemas.openxmlformats.org/officeDocument/2006/relationships/image" Target="../media/image16.wmf"/><Relationship Id="rId17" Type="http://schemas.openxmlformats.org/officeDocument/2006/relationships/image" Target="../media/image22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41.bin"/><Relationship Id="rId20" Type="http://schemas.openxmlformats.org/officeDocument/2006/relationships/oleObject" Target="../embeddings/oleObject43.bin"/><Relationship Id="rId1" Type="http://schemas.openxmlformats.org/officeDocument/2006/relationships/vmlDrawing" Target="../drawings/vmlDrawing4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38.bin"/><Relationship Id="rId5" Type="http://schemas.openxmlformats.org/officeDocument/2006/relationships/oleObject" Target="../embeddings/oleObject35.bin"/><Relationship Id="rId15" Type="http://schemas.openxmlformats.org/officeDocument/2006/relationships/image" Target="../media/image21.wmf"/><Relationship Id="rId10" Type="http://schemas.openxmlformats.org/officeDocument/2006/relationships/image" Target="../media/image15.wmf"/><Relationship Id="rId19" Type="http://schemas.openxmlformats.org/officeDocument/2006/relationships/image" Target="../media/image23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37.bin"/><Relationship Id="rId14" Type="http://schemas.openxmlformats.org/officeDocument/2006/relationships/oleObject" Target="../embeddings/oleObject40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6.bin"/><Relationship Id="rId13" Type="http://schemas.openxmlformats.org/officeDocument/2006/relationships/image" Target="../media/image16.wmf"/><Relationship Id="rId18" Type="http://schemas.openxmlformats.org/officeDocument/2006/relationships/oleObject" Target="../embeddings/oleObject51.bin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13.wmf"/><Relationship Id="rId12" Type="http://schemas.openxmlformats.org/officeDocument/2006/relationships/oleObject" Target="../embeddings/oleObject48.bin"/><Relationship Id="rId17" Type="http://schemas.openxmlformats.org/officeDocument/2006/relationships/image" Target="../media/image24.jpeg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25.wmf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45.bin"/><Relationship Id="rId11" Type="http://schemas.openxmlformats.org/officeDocument/2006/relationships/image" Target="../media/image15.wmf"/><Relationship Id="rId5" Type="http://schemas.openxmlformats.org/officeDocument/2006/relationships/image" Target="../media/image12.wmf"/><Relationship Id="rId15" Type="http://schemas.openxmlformats.org/officeDocument/2006/relationships/oleObject" Target="../embeddings/oleObject50.bin"/><Relationship Id="rId10" Type="http://schemas.openxmlformats.org/officeDocument/2006/relationships/oleObject" Target="../embeddings/oleObject47.bin"/><Relationship Id="rId19" Type="http://schemas.openxmlformats.org/officeDocument/2006/relationships/image" Target="../media/image21.wmf"/><Relationship Id="rId4" Type="http://schemas.openxmlformats.org/officeDocument/2006/relationships/oleObject" Target="../embeddings/oleObject44.bin"/><Relationship Id="rId9" Type="http://schemas.openxmlformats.org/officeDocument/2006/relationships/image" Target="../media/image14.wmf"/><Relationship Id="rId14" Type="http://schemas.openxmlformats.org/officeDocument/2006/relationships/oleObject" Target="../embeddings/oleObject49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4.bin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20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53.bin"/><Relationship Id="rId11" Type="http://schemas.openxmlformats.org/officeDocument/2006/relationships/image" Target="../media/image25.wmf"/><Relationship Id="rId5" Type="http://schemas.openxmlformats.org/officeDocument/2006/relationships/image" Target="../media/image19.wmf"/><Relationship Id="rId10" Type="http://schemas.openxmlformats.org/officeDocument/2006/relationships/oleObject" Target="../embeddings/oleObject55.bin"/><Relationship Id="rId4" Type="http://schemas.openxmlformats.org/officeDocument/2006/relationships/oleObject" Target="../embeddings/oleObject52.bin"/><Relationship Id="rId9" Type="http://schemas.openxmlformats.org/officeDocument/2006/relationships/image" Target="../media/image23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6.bin"/><Relationship Id="rId7" Type="http://schemas.openxmlformats.org/officeDocument/2006/relationships/image" Target="../media/image27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8.wmf"/><Relationship Id="rId5" Type="http://schemas.openxmlformats.org/officeDocument/2006/relationships/oleObject" Target="../embeddings/oleObject57.bin"/><Relationship Id="rId4" Type="http://schemas.openxmlformats.org/officeDocument/2006/relationships/image" Target="../media/image26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0.wmf"/><Relationship Id="rId5" Type="http://schemas.openxmlformats.org/officeDocument/2006/relationships/oleObject" Target="../embeddings/oleObject59.bin"/><Relationship Id="rId4" Type="http://schemas.openxmlformats.org/officeDocument/2006/relationships/image" Target="../media/image2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791840" y="2267669"/>
            <a:ext cx="8568531" cy="1620430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6000" b="1" spc="55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charset="0"/>
                <a:cs typeface="Arial" charset="0"/>
              </a:rPr>
              <a:t>Решение простейших тригонометрических уравнений.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idx="10"/>
          </p:nvPr>
        </p:nvSpPr>
        <p:spPr>
          <a:xfrm>
            <a:off x="3040048" y="279375"/>
            <a:ext cx="6130951" cy="517525"/>
          </a:xfrm>
        </p:spPr>
        <p:txBody>
          <a:bodyPr/>
          <a:lstStyle/>
          <a:p>
            <a:pPr>
              <a:defRPr/>
            </a:pPr>
            <a:r>
              <a:rPr lang="ru-RU" sz="2800" dirty="0" smtClean="0"/>
              <a:t>Классная работа                      </a:t>
            </a:r>
            <a:fld id="{32871377-1E20-49B1-8D84-863C5E274070}" type="datetime1">
              <a:rPr lang="ru-RU" sz="2800" smtClean="0"/>
              <a:pPr>
                <a:defRPr/>
              </a:pPr>
              <a:t>26.10.2020</a:t>
            </a:fld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682594" y="422251"/>
          <a:ext cx="5387524" cy="61436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02" name="Формула" r:id="rId3" imgW="1447560" imgH="1650960" progId="Equation.3">
                  <p:embed/>
                </p:oleObj>
              </mc:Choice>
              <mc:Fallback>
                <p:oleObj name="Формула" r:id="rId3" imgW="1447560" imgH="165096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2594" y="422251"/>
                        <a:ext cx="5387524" cy="614366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Oval 26"/>
          <p:cNvSpPr>
            <a:spLocks noChangeArrowheads="1"/>
          </p:cNvSpPr>
          <p:nvPr/>
        </p:nvSpPr>
        <p:spPr bwMode="auto">
          <a:xfrm>
            <a:off x="1325536" y="636565"/>
            <a:ext cx="714380" cy="1143008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" name="Oval 26"/>
          <p:cNvSpPr>
            <a:spLocks noChangeArrowheads="1"/>
          </p:cNvSpPr>
          <p:nvPr/>
        </p:nvSpPr>
        <p:spPr bwMode="auto">
          <a:xfrm>
            <a:off x="611156" y="2208201"/>
            <a:ext cx="714380" cy="1143008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80899" name="Object 3"/>
          <p:cNvGraphicFramePr>
            <a:graphicFrameLocks noChangeAspect="1"/>
          </p:cNvGraphicFramePr>
          <p:nvPr/>
        </p:nvGraphicFramePr>
        <p:xfrm>
          <a:off x="4468808" y="422251"/>
          <a:ext cx="4862512" cy="941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03" name="Формула" r:id="rId5" imgW="2819160" imgH="545760" progId="Equation.3">
                  <p:embed/>
                </p:oleObj>
              </mc:Choice>
              <mc:Fallback>
                <p:oleObj name="Формула" r:id="rId5" imgW="2819160" imgH="54576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68808" y="422251"/>
                        <a:ext cx="4862512" cy="941388"/>
                      </a:xfrm>
                      <a:prstGeom prst="rect">
                        <a:avLst/>
                      </a:prstGeom>
                      <a:solidFill>
                        <a:srgbClr val="CCFFFF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2466" name="Object 2"/>
          <p:cNvGraphicFramePr>
            <a:graphicFrameLocks noChangeAspect="1"/>
          </p:cNvGraphicFramePr>
          <p:nvPr/>
        </p:nvGraphicFramePr>
        <p:xfrm>
          <a:off x="325404" y="422251"/>
          <a:ext cx="8572500" cy="6127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70" name="Формула" r:id="rId4" imgW="3695400" imgH="2641320" progId="Equation.3">
                  <p:embed/>
                </p:oleObj>
              </mc:Choice>
              <mc:Fallback>
                <p:oleObj name="Формула" r:id="rId4" imgW="3695400" imgH="264132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404" y="422251"/>
                        <a:ext cx="8572500" cy="6127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Oval 26"/>
          <p:cNvSpPr>
            <a:spLocks noChangeArrowheads="1"/>
          </p:cNvSpPr>
          <p:nvPr/>
        </p:nvSpPr>
        <p:spPr bwMode="auto">
          <a:xfrm>
            <a:off x="468280" y="2922581"/>
            <a:ext cx="500066" cy="500065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" name="Oval 26"/>
          <p:cNvSpPr>
            <a:spLocks noChangeArrowheads="1"/>
          </p:cNvSpPr>
          <p:nvPr/>
        </p:nvSpPr>
        <p:spPr bwMode="auto">
          <a:xfrm>
            <a:off x="468280" y="1993887"/>
            <a:ext cx="500066" cy="500065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" name="Oval 26"/>
          <p:cNvSpPr>
            <a:spLocks noChangeArrowheads="1"/>
          </p:cNvSpPr>
          <p:nvPr/>
        </p:nvSpPr>
        <p:spPr bwMode="auto">
          <a:xfrm>
            <a:off x="935856" y="755501"/>
            <a:ext cx="714380" cy="642942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20501" name="Object 3" descr="Пергамент"/>
          <p:cNvGraphicFramePr>
            <a:graphicFrameLocks noChangeAspect="1"/>
          </p:cNvGraphicFramePr>
          <p:nvPr/>
        </p:nvGraphicFramePr>
        <p:xfrm>
          <a:off x="4200525" y="207963"/>
          <a:ext cx="5106988" cy="1081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71" name="Формула" r:id="rId6" imgW="1803240" imgH="507960" progId="Equation.3">
                  <p:embed/>
                </p:oleObj>
              </mc:Choice>
              <mc:Fallback>
                <p:oleObj name="Формула" r:id="rId6" imgW="1803240" imgH="507960" progId="Equation.3">
                  <p:embed/>
                  <p:pic>
                    <p:nvPicPr>
                      <p:cNvPr id="0" name="Picture 3" descr="Пергамент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0525" y="207963"/>
                        <a:ext cx="5106988" cy="1081087"/>
                      </a:xfrm>
                      <a:prstGeom prst="rect">
                        <a:avLst/>
                      </a:prstGeom>
                      <a:blipFill dpi="0" rotWithShape="0">
                        <a:blip r:embed="rId8"/>
                        <a:srcRect/>
                        <a:tile tx="0" ty="0" sx="100000" sy="100000" flip="none" algn="tl"/>
                      </a:blip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349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2973615"/>
              </p:ext>
            </p:extLst>
          </p:nvPr>
        </p:nvGraphicFramePr>
        <p:xfrm>
          <a:off x="143768" y="683493"/>
          <a:ext cx="9782175" cy="6010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94" name="Формула" r:id="rId3" imgW="4216320" imgH="2590560" progId="Equation.3">
                  <p:embed/>
                </p:oleObj>
              </mc:Choice>
              <mc:Fallback>
                <p:oleObj name="Формула" r:id="rId3" imgW="4216320" imgH="259056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768" y="683493"/>
                        <a:ext cx="9782175" cy="6010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Oval 26"/>
          <p:cNvSpPr>
            <a:spLocks noChangeArrowheads="1"/>
          </p:cNvSpPr>
          <p:nvPr/>
        </p:nvSpPr>
        <p:spPr bwMode="auto">
          <a:xfrm>
            <a:off x="576980" y="844608"/>
            <a:ext cx="1078956" cy="792089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" name="Oval 26"/>
          <p:cNvSpPr>
            <a:spLocks noChangeArrowheads="1"/>
          </p:cNvSpPr>
          <p:nvPr/>
        </p:nvSpPr>
        <p:spPr bwMode="auto">
          <a:xfrm>
            <a:off x="238859" y="2764315"/>
            <a:ext cx="928694" cy="928694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" name="Oval 26"/>
          <p:cNvSpPr>
            <a:spLocks noChangeArrowheads="1"/>
          </p:cNvSpPr>
          <p:nvPr/>
        </p:nvSpPr>
        <p:spPr bwMode="auto">
          <a:xfrm>
            <a:off x="268870" y="1835621"/>
            <a:ext cx="928694" cy="928694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20501" name="Object 3"/>
          <p:cNvGraphicFramePr>
            <a:graphicFrameLocks noChangeAspect="1"/>
          </p:cNvGraphicFramePr>
          <p:nvPr/>
        </p:nvGraphicFramePr>
        <p:xfrm>
          <a:off x="4200525" y="207963"/>
          <a:ext cx="5106988" cy="1081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495" name="Формула" r:id="rId5" imgW="1803240" imgH="507960" progId="Equation.3">
                  <p:embed/>
                </p:oleObj>
              </mc:Choice>
              <mc:Fallback>
                <p:oleObj name="Формула" r:id="rId5" imgW="1803240" imgH="507960" progId="Equation.3">
                  <p:embed/>
                  <p:pic>
                    <p:nvPicPr>
                      <p:cNvPr id="0" name="Picture 3" descr="Пергамент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0525" y="207963"/>
                        <a:ext cx="5106988" cy="1081087"/>
                      </a:xfrm>
                      <a:prstGeom prst="rect">
                        <a:avLst/>
                      </a:prstGeom>
                      <a:blipFill dpi="0" rotWithShape="0">
                        <a:blip r:embed="rId7"/>
                        <a:srcRect/>
                        <a:tile tx="0" ty="0" sx="100000" sy="100000" flip="none" algn="tl"/>
                      </a:blip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4514" name="Object 2"/>
          <p:cNvGraphicFramePr>
            <a:graphicFrameLocks noChangeAspect="1"/>
          </p:cNvGraphicFramePr>
          <p:nvPr/>
        </p:nvGraphicFramePr>
        <p:xfrm>
          <a:off x="182528" y="0"/>
          <a:ext cx="8332788" cy="7329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18" name="Формула" r:id="rId3" imgW="4152600" imgH="4101840" progId="Equation.3">
                  <p:embed/>
                </p:oleObj>
              </mc:Choice>
              <mc:Fallback>
                <p:oleObj name="Формула" r:id="rId3" imgW="4152600" imgH="41018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528" y="0"/>
                        <a:ext cx="8332788" cy="7329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Oval 26"/>
          <p:cNvSpPr>
            <a:spLocks noChangeArrowheads="1"/>
          </p:cNvSpPr>
          <p:nvPr/>
        </p:nvSpPr>
        <p:spPr bwMode="auto">
          <a:xfrm>
            <a:off x="611156" y="422251"/>
            <a:ext cx="357190" cy="357189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20501" name="Object 3" descr="Пергамент"/>
          <p:cNvGraphicFramePr>
            <a:graphicFrameLocks noChangeAspect="1"/>
          </p:cNvGraphicFramePr>
          <p:nvPr/>
        </p:nvGraphicFramePr>
        <p:xfrm>
          <a:off x="4754560" y="136499"/>
          <a:ext cx="5106988" cy="1081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19" name="Формула" r:id="rId5" imgW="1803240" imgH="507960" progId="Equation.3">
                  <p:embed/>
                </p:oleObj>
              </mc:Choice>
              <mc:Fallback>
                <p:oleObj name="Формула" r:id="rId5" imgW="1803240" imgH="507960" progId="Equation.3">
                  <p:embed/>
                  <p:pic>
                    <p:nvPicPr>
                      <p:cNvPr id="0" name="Picture 3" descr="Пергамент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4560" y="136499"/>
                        <a:ext cx="5106988" cy="1081087"/>
                      </a:xfrm>
                      <a:prstGeom prst="rect">
                        <a:avLst/>
                      </a:prstGeom>
                      <a:blipFill dpi="0" rotWithShape="0">
                        <a:blip r:embed="rId7"/>
                        <a:srcRect/>
                        <a:tile tx="0" ty="0" sx="100000" sy="100000" flip="none" algn="tl"/>
                      </a:blip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5397502" y="1493821"/>
            <a:ext cx="3618298" cy="4358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en-US" sz="2400" b="1" dirty="0" err="1" smtClean="0">
                <a:solidFill>
                  <a:srgbClr val="7030A0"/>
                </a:solidFill>
                <a:latin typeface="Century Schoolbook" pitchFamily="18" charset="0"/>
              </a:rPr>
              <a:t>arcsin</a:t>
            </a:r>
            <a:r>
              <a:rPr lang="en-US" sz="2400" b="1" dirty="0" smtClean="0">
                <a:solidFill>
                  <a:srgbClr val="7030A0"/>
                </a:solidFill>
                <a:latin typeface="Century Schoolbook" pitchFamily="18" charset="0"/>
              </a:rPr>
              <a:t> (-a)=</a:t>
            </a:r>
            <a:r>
              <a:rPr lang="ru-RU" sz="2400" b="1" dirty="0" smtClean="0">
                <a:solidFill>
                  <a:srgbClr val="7030A0"/>
                </a:solidFill>
                <a:latin typeface="Century Schoolbook" pitchFamily="18" charset="0"/>
              </a:rPr>
              <a:t> 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7030A0"/>
                </a:solidFill>
                <a:latin typeface="Century Schoolbook" pitchFamily="18" charset="0"/>
              </a:rPr>
              <a:t>-</a:t>
            </a:r>
            <a:r>
              <a:rPr lang="ru-RU" sz="2400" b="1" dirty="0" smtClean="0">
                <a:solidFill>
                  <a:srgbClr val="7030A0"/>
                </a:solidFill>
                <a:latin typeface="Century Schoolbook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Century Schoolbook" pitchFamily="18" charset="0"/>
              </a:rPr>
              <a:t>arcsin</a:t>
            </a:r>
            <a:r>
              <a:rPr lang="en-US" sz="2400" b="1" dirty="0" smtClean="0">
                <a:solidFill>
                  <a:srgbClr val="7030A0"/>
                </a:solidFill>
                <a:latin typeface="Century Schoolbook" pitchFamily="18" charset="0"/>
              </a:rPr>
              <a:t> a</a:t>
            </a:r>
            <a:endParaRPr lang="ru-RU" sz="2400" b="1" dirty="0" smtClean="0">
              <a:solidFill>
                <a:srgbClr val="7030A0"/>
              </a:solidFill>
              <a:latin typeface="Century Schoolboo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/>
        </p:nvGraphicFramePr>
        <p:xfrm>
          <a:off x="325404" y="205050"/>
          <a:ext cx="8572560" cy="72912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262" name="Формула" r:id="rId3" imgW="4673520" imgH="3974760" progId="Equation.3">
                  <p:embed/>
                </p:oleObj>
              </mc:Choice>
              <mc:Fallback>
                <p:oleObj name="Формула" r:id="rId3" imgW="4673520" imgH="397476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404" y="205050"/>
                        <a:ext cx="8572560" cy="729129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259" name="Object 3"/>
          <p:cNvGraphicFramePr>
            <a:graphicFrameLocks noChangeAspect="1"/>
          </p:cNvGraphicFramePr>
          <p:nvPr/>
        </p:nvGraphicFramePr>
        <p:xfrm>
          <a:off x="6754824" y="279375"/>
          <a:ext cx="2519362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263" name="Формула" r:id="rId5" imgW="1460160" imgH="291960" progId="Equation.3">
                  <p:embed/>
                </p:oleObj>
              </mc:Choice>
              <mc:Fallback>
                <p:oleObj name="Формула" r:id="rId5" imgW="1460160" imgH="29196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54824" y="279375"/>
                        <a:ext cx="2519362" cy="503238"/>
                      </a:xfrm>
                      <a:prstGeom prst="rect">
                        <a:avLst/>
                      </a:prstGeom>
                      <a:solidFill>
                        <a:srgbClr val="FFCCCC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5540" name="Object 4"/>
          <p:cNvGraphicFramePr>
            <a:graphicFrameLocks noChangeAspect="1"/>
          </p:cNvGraphicFramePr>
          <p:nvPr/>
        </p:nvGraphicFramePr>
        <p:xfrm>
          <a:off x="396842" y="1993887"/>
          <a:ext cx="2251679" cy="10715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46" name="Формула" r:id="rId3" imgW="1002960" imgH="507960" progId="Equation.3">
                  <p:embed/>
                </p:oleObj>
              </mc:Choice>
              <mc:Fallback>
                <p:oleObj name="Формула" r:id="rId3" imgW="1002960" imgH="507960" progId="Equation.3">
                  <p:embed/>
                  <p:pic>
                    <p:nvPicPr>
                      <p:cNvPr id="0" name="Picture 4" descr="Упаковочная бумага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842" y="1993887"/>
                        <a:ext cx="2251679" cy="1071570"/>
                      </a:xfrm>
                      <a:prstGeom prst="rect">
                        <a:avLst/>
                      </a:prstGeom>
                      <a:blipFill dpi="0" rotWithShape="0">
                        <a:blip r:embed="rId5"/>
                        <a:srcRect/>
                        <a:tile tx="0" ty="0" sx="100000" sy="100000" flip="none" algn="tl"/>
                      </a:blip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541" name="Object 5"/>
          <p:cNvGraphicFramePr>
            <a:graphicFrameLocks noChangeAspect="1"/>
          </p:cNvGraphicFramePr>
          <p:nvPr/>
        </p:nvGraphicFramePr>
        <p:xfrm>
          <a:off x="3325800" y="1851011"/>
          <a:ext cx="2535344" cy="1857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47" name="Формула" r:id="rId6" imgW="1282680" imgH="939600" progId="Equation.3">
                  <p:embed/>
                </p:oleObj>
              </mc:Choice>
              <mc:Fallback>
                <p:oleObj name="Формула" r:id="rId6" imgW="1282680" imgH="939600" progId="Equation.3">
                  <p:embed/>
                  <p:pic>
                    <p:nvPicPr>
                      <p:cNvPr id="0" name="Picture 5" descr="Почтовая бумага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5800" y="1851011"/>
                        <a:ext cx="2535344" cy="1857388"/>
                      </a:xfrm>
                      <a:prstGeom prst="rect">
                        <a:avLst/>
                      </a:prstGeom>
                      <a:blipFill dpi="0" rotWithShape="0">
                        <a:blip r:embed="rId8"/>
                        <a:srcRect/>
                        <a:tile tx="0" ty="0" sx="100000" sy="100000" flip="none" algn="tl"/>
                      </a:blip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542" name="Object 6"/>
          <p:cNvGraphicFramePr>
            <a:graphicFrameLocks noChangeAspect="1"/>
          </p:cNvGraphicFramePr>
          <p:nvPr/>
        </p:nvGraphicFramePr>
        <p:xfrm>
          <a:off x="6469072" y="1779572"/>
          <a:ext cx="2571768" cy="23530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48" name="Формула" r:id="rId9" imgW="1028520" imgH="939600" progId="Equation.3">
                  <p:embed/>
                </p:oleObj>
              </mc:Choice>
              <mc:Fallback>
                <p:oleObj name="Формула" r:id="rId9" imgW="1028520" imgH="93960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9072" y="1779572"/>
                        <a:ext cx="2571768" cy="2353011"/>
                      </a:xfrm>
                      <a:prstGeom prst="rect">
                        <a:avLst/>
                      </a:prstGeom>
                      <a:solidFill>
                        <a:srgbClr val="FFCC99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359792" y="251445"/>
            <a:ext cx="9433048" cy="100822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3200" kern="1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latin typeface="Arial"/>
                <a:cs typeface="Arial"/>
              </a:rPr>
              <a:t>Приводим уравнение к стандартному виду:</a:t>
            </a:r>
          </a:p>
          <a:p>
            <a:pPr algn="ctr"/>
            <a:r>
              <a:rPr lang="en-US" sz="320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sin t = a</a:t>
            </a:r>
            <a:endParaRPr lang="ru-RU" sz="3200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65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/>
        </p:nvGraphicFramePr>
        <p:xfrm>
          <a:off x="515938" y="350838"/>
          <a:ext cx="5453068" cy="52967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284" name="Формула" r:id="rId3" imgW="2222280" imgH="2158920" progId="Equation.3">
                  <p:embed/>
                </p:oleObj>
              </mc:Choice>
              <mc:Fallback>
                <p:oleObj name="Формула" r:id="rId3" imgW="2222280" imgH="215892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938" y="350838"/>
                        <a:ext cx="5453068" cy="529674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ordArt 69"/>
          <p:cNvSpPr>
            <a:spLocks noChangeArrowheads="1" noChangeShapeType="1" noTextEdit="1"/>
          </p:cNvSpPr>
          <p:nvPr/>
        </p:nvSpPr>
        <p:spPr bwMode="auto">
          <a:xfrm>
            <a:off x="611156" y="350813"/>
            <a:ext cx="8862549" cy="755968"/>
          </a:xfrm>
          <a:prstGeom prst="rect">
            <a:avLst/>
          </a:prstGeom>
        </p:spPr>
        <p:txBody>
          <a:bodyPr wrap="none" lIns="100794" tIns="50397" rIns="100794" bIns="50397" fromWordArt="1">
            <a:prstTxWarp prst="textPlain">
              <a:avLst>
                <a:gd name="adj" fmla="val 50000"/>
              </a:avLst>
            </a:prstTxWarp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2600" b="1" kern="10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Потренируйся</a:t>
            </a:r>
            <a:endParaRPr lang="ru-RU" sz="2600" b="1" kern="10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8306" name="Rectangle 2"/>
          <p:cNvSpPr>
            <a:spLocks noChangeArrowheads="1"/>
          </p:cNvSpPr>
          <p:nvPr/>
        </p:nvSpPr>
        <p:spPr bwMode="auto">
          <a:xfrm>
            <a:off x="0" y="0"/>
            <a:ext cx="1008062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8305" name="Object 1"/>
          <p:cNvGraphicFramePr>
            <a:graphicFrameLocks noChangeAspect="1"/>
          </p:cNvGraphicFramePr>
          <p:nvPr/>
        </p:nvGraphicFramePr>
        <p:xfrm>
          <a:off x="611156" y="1493821"/>
          <a:ext cx="1372362" cy="357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19" name="Формула" r:id="rId3" imgW="698197" imgH="177723" progId="Equation.3">
                  <p:embed/>
                </p:oleObj>
              </mc:Choice>
              <mc:Fallback>
                <p:oleObj name="Формула" r:id="rId3" imgW="698197" imgH="177723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56" y="1493821"/>
                        <a:ext cx="1372362" cy="35719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8308" name="Rectangle 4"/>
          <p:cNvSpPr>
            <a:spLocks noChangeArrowheads="1"/>
          </p:cNvSpPr>
          <p:nvPr/>
        </p:nvSpPr>
        <p:spPr bwMode="auto">
          <a:xfrm>
            <a:off x="0" y="0"/>
            <a:ext cx="1008062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8307" name="Object 3"/>
          <p:cNvGraphicFramePr>
            <a:graphicFrameLocks noChangeAspect="1"/>
          </p:cNvGraphicFramePr>
          <p:nvPr/>
        </p:nvGraphicFramePr>
        <p:xfrm>
          <a:off x="682594" y="1993887"/>
          <a:ext cx="2195412" cy="8572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20" name="Формула" r:id="rId5" imgW="1002865" imgH="393529" progId="Equation.3">
                  <p:embed/>
                </p:oleObj>
              </mc:Choice>
              <mc:Fallback>
                <p:oleObj name="Формула" r:id="rId5" imgW="1002865" imgH="393529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2594" y="1993887"/>
                        <a:ext cx="2195412" cy="85725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8310" name="Rectangle 6"/>
          <p:cNvSpPr>
            <a:spLocks noChangeArrowheads="1"/>
          </p:cNvSpPr>
          <p:nvPr/>
        </p:nvSpPr>
        <p:spPr bwMode="auto">
          <a:xfrm>
            <a:off x="0" y="0"/>
            <a:ext cx="1008062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8309" name="Object 5"/>
          <p:cNvGraphicFramePr>
            <a:graphicFrameLocks noChangeAspect="1"/>
          </p:cNvGraphicFramePr>
          <p:nvPr/>
        </p:nvGraphicFramePr>
        <p:xfrm>
          <a:off x="682594" y="2922581"/>
          <a:ext cx="1428760" cy="8459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21" name="Формула" r:id="rId7" imgW="723586" imgH="431613" progId="Equation.3">
                  <p:embed/>
                </p:oleObj>
              </mc:Choice>
              <mc:Fallback>
                <p:oleObj name="Формула" r:id="rId7" imgW="723586" imgH="431613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2594" y="2922581"/>
                        <a:ext cx="1428760" cy="84597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8312" name="Rectangle 8"/>
          <p:cNvSpPr>
            <a:spLocks noChangeArrowheads="1"/>
          </p:cNvSpPr>
          <p:nvPr/>
        </p:nvSpPr>
        <p:spPr bwMode="auto">
          <a:xfrm>
            <a:off x="0" y="0"/>
            <a:ext cx="1008062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8311" name="Object 7"/>
          <p:cNvGraphicFramePr>
            <a:graphicFrameLocks noChangeAspect="1"/>
          </p:cNvGraphicFramePr>
          <p:nvPr/>
        </p:nvGraphicFramePr>
        <p:xfrm>
          <a:off x="695325" y="3922713"/>
          <a:ext cx="204470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22" name="Формула" r:id="rId9" imgW="927000" imgH="228600" progId="Equation.3">
                  <p:embed/>
                </p:oleObj>
              </mc:Choice>
              <mc:Fallback>
                <p:oleObj name="Формула" r:id="rId9" imgW="927000" imgH="22860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5325" y="3922713"/>
                        <a:ext cx="2044700" cy="511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8314" name="Rectangle 10"/>
          <p:cNvSpPr>
            <a:spLocks noChangeArrowheads="1"/>
          </p:cNvSpPr>
          <p:nvPr/>
        </p:nvSpPr>
        <p:spPr bwMode="auto">
          <a:xfrm>
            <a:off x="0" y="0"/>
            <a:ext cx="1008062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8313" name="Object 9"/>
          <p:cNvGraphicFramePr>
            <a:graphicFrameLocks noChangeAspect="1"/>
          </p:cNvGraphicFramePr>
          <p:nvPr/>
        </p:nvGraphicFramePr>
        <p:xfrm>
          <a:off x="754032" y="4637093"/>
          <a:ext cx="1938144" cy="4286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23" name="Формула" r:id="rId11" imgW="990170" imgH="215806" progId="Equation.3">
                  <p:embed/>
                </p:oleObj>
              </mc:Choice>
              <mc:Fallback>
                <p:oleObj name="Формула" r:id="rId11" imgW="990170" imgH="215806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4032" y="4637093"/>
                        <a:ext cx="1938144" cy="4286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5" name="Line 2"/>
          <p:cNvSpPr>
            <a:spLocks noChangeShapeType="1"/>
          </p:cNvSpPr>
          <p:nvPr/>
        </p:nvSpPr>
        <p:spPr bwMode="auto">
          <a:xfrm flipV="1">
            <a:off x="8040708" y="1279507"/>
            <a:ext cx="50402" cy="5005682"/>
          </a:xfrm>
          <a:prstGeom prst="line">
            <a:avLst/>
          </a:prstGeom>
          <a:noFill/>
          <a:ln w="12700">
            <a:solidFill>
              <a:schemeClr val="accent6">
                <a:lumMod val="50000"/>
              </a:schemeClr>
            </a:solidFill>
            <a:round/>
            <a:headEnd/>
            <a:tailEnd type="triangle" w="med" len="med"/>
          </a:ln>
        </p:spPr>
        <p:txBody>
          <a:bodyPr lIns="100794" tIns="50397" rIns="100794" bIns="50397"/>
          <a:lstStyle/>
          <a:p>
            <a:endParaRPr lang="ru-RU"/>
          </a:p>
        </p:txBody>
      </p:sp>
      <p:sp>
        <p:nvSpPr>
          <p:cNvPr id="19" name="Line 15"/>
          <p:cNvSpPr>
            <a:spLocks noChangeShapeType="1"/>
          </p:cNvSpPr>
          <p:nvPr/>
        </p:nvSpPr>
        <p:spPr bwMode="auto">
          <a:xfrm rot="60000" flipH="1" flipV="1">
            <a:off x="6148410" y="1636998"/>
            <a:ext cx="69819" cy="3999921"/>
          </a:xfrm>
          <a:prstGeom prst="line">
            <a:avLst/>
          </a:prstGeom>
          <a:noFill/>
          <a:ln w="38100">
            <a:solidFill>
              <a:schemeClr val="tx1">
                <a:lumMod val="95000"/>
                <a:lumOff val="5000"/>
              </a:schemeClr>
            </a:solidFill>
            <a:prstDash val="dash"/>
            <a:round/>
            <a:headEnd/>
            <a:tailEnd/>
          </a:ln>
        </p:spPr>
        <p:txBody>
          <a:bodyPr lIns="100794" tIns="50397" rIns="100794" bIns="50397"/>
          <a:lstStyle/>
          <a:p>
            <a:endParaRPr lang="ru-RU"/>
          </a:p>
        </p:txBody>
      </p:sp>
      <p:sp>
        <p:nvSpPr>
          <p:cNvPr id="20485" name="Line 3"/>
          <p:cNvSpPr>
            <a:spLocks noChangeShapeType="1"/>
          </p:cNvSpPr>
          <p:nvPr/>
        </p:nvSpPr>
        <p:spPr bwMode="auto">
          <a:xfrm flipV="1">
            <a:off x="5826130" y="3519804"/>
            <a:ext cx="4254495" cy="45719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lIns="100794" tIns="50397" rIns="100794" bIns="50397"/>
          <a:lstStyle/>
          <a:p>
            <a:endParaRPr lang="ru-RU"/>
          </a:p>
        </p:txBody>
      </p:sp>
      <p:graphicFrame>
        <p:nvGraphicFramePr>
          <p:cNvPr id="20486" name="Object 4"/>
          <p:cNvGraphicFramePr>
            <a:graphicFrameLocks noChangeAspect="1"/>
          </p:cNvGraphicFramePr>
          <p:nvPr/>
        </p:nvGraphicFramePr>
        <p:xfrm>
          <a:off x="9683350" y="3565523"/>
          <a:ext cx="397275" cy="3972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598" name="Формула" r:id="rId3" imgW="139680" imgH="139680" progId="Equation.3">
                  <p:embed/>
                </p:oleObj>
              </mc:Choice>
              <mc:Fallback>
                <p:oleObj name="Формула" r:id="rId3" imgW="139680" imgH="1396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83350" y="3565523"/>
                        <a:ext cx="397275" cy="39723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7" name="Object 5"/>
          <p:cNvGraphicFramePr>
            <a:graphicFrameLocks noChangeAspect="1"/>
          </p:cNvGraphicFramePr>
          <p:nvPr/>
        </p:nvGraphicFramePr>
        <p:xfrm>
          <a:off x="8040708" y="1065193"/>
          <a:ext cx="476030" cy="4217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599" name="Формула" r:id="rId5" imgW="139680" imgH="164880" progId="Equation.3">
                  <p:embed/>
                </p:oleObj>
              </mc:Choice>
              <mc:Fallback>
                <p:oleObj name="Формула" r:id="rId5" imgW="139680" imgH="16488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40708" y="1065193"/>
                        <a:ext cx="476030" cy="42173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01" name="Object 4"/>
          <p:cNvGraphicFramePr>
            <a:graphicFrameLocks noChangeAspect="1"/>
          </p:cNvGraphicFramePr>
          <p:nvPr/>
        </p:nvGraphicFramePr>
        <p:xfrm>
          <a:off x="7560487" y="2362389"/>
          <a:ext cx="294018" cy="3184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00" name="Формула" r:id="rId7" imgW="114120" imgH="164880" progId="Equation.3">
                  <p:embed/>
                </p:oleObj>
              </mc:Choice>
              <mc:Fallback>
                <p:oleObj name="Формула" r:id="rId7" imgW="114120" imgH="1648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60487" y="2362389"/>
                        <a:ext cx="294018" cy="31848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04" name="Object 24"/>
          <p:cNvGraphicFramePr>
            <a:graphicFrameLocks noChangeAspect="1"/>
          </p:cNvGraphicFramePr>
          <p:nvPr/>
        </p:nvGraphicFramePr>
        <p:xfrm>
          <a:off x="6754824" y="3779837"/>
          <a:ext cx="588036" cy="3184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01" name="Формула" r:id="rId9" imgW="228600" imgH="164880" progId="Equation.3">
                  <p:embed/>
                </p:oleObj>
              </mc:Choice>
              <mc:Fallback>
                <p:oleObj name="Формула" r:id="rId9" imgW="228600" imgH="164880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54824" y="3779837"/>
                        <a:ext cx="588036" cy="31848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1" name="Object 31"/>
          <p:cNvGraphicFramePr>
            <a:graphicFrameLocks noChangeAspect="1"/>
          </p:cNvGraphicFramePr>
          <p:nvPr/>
        </p:nvGraphicFramePr>
        <p:xfrm>
          <a:off x="8826526" y="3636961"/>
          <a:ext cx="362907" cy="3931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02" name="Формула" r:id="rId11" imgW="114120" imgH="164880" progId="Equation.3">
                  <p:embed/>
                </p:oleObj>
              </mc:Choice>
              <mc:Fallback>
                <p:oleObj name="Формула" r:id="rId11" imgW="114120" imgH="164880" progId="Equation.3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26526" y="3636961"/>
                        <a:ext cx="362907" cy="39310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Дуга 13"/>
          <p:cNvSpPr/>
          <p:nvPr/>
        </p:nvSpPr>
        <p:spPr>
          <a:xfrm>
            <a:off x="6683386" y="2271704"/>
            <a:ext cx="2697250" cy="2579704"/>
          </a:xfrm>
          <a:prstGeom prst="arc">
            <a:avLst>
              <a:gd name="adj1" fmla="val 16200000"/>
              <a:gd name="adj2" fmla="val 16065951"/>
            </a:avLst>
          </a:prstGeom>
          <a:ln w="158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00794" tIns="50397" rIns="100794" bIns="5039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8" name="Oval 9"/>
          <p:cNvSpPr>
            <a:spLocks noChangeAspect="1" noChangeArrowheads="1"/>
          </p:cNvSpPr>
          <p:nvPr/>
        </p:nvSpPr>
        <p:spPr bwMode="auto">
          <a:xfrm>
            <a:off x="6111882" y="3494085"/>
            <a:ext cx="158768" cy="158751"/>
          </a:xfrm>
          <a:prstGeom prst="ellipse">
            <a:avLst/>
          </a:prstGeom>
          <a:solidFill>
            <a:srgbClr val="6699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00794" tIns="50397" rIns="100794" bIns="50397" anchor="ctr"/>
          <a:lstStyle/>
          <a:p>
            <a:endParaRPr lang="ru-RU">
              <a:latin typeface="Calibri" pitchFamily="34" charset="0"/>
              <a:cs typeface="Arial" charset="0"/>
            </a:endParaRPr>
          </a:p>
        </p:txBody>
      </p:sp>
      <p:graphicFrame>
        <p:nvGraphicFramePr>
          <p:cNvPr id="2" name="Object 24"/>
          <p:cNvGraphicFramePr>
            <a:graphicFrameLocks noChangeAspect="1"/>
          </p:cNvGraphicFramePr>
          <p:nvPr/>
        </p:nvGraphicFramePr>
        <p:xfrm>
          <a:off x="7397766" y="4422779"/>
          <a:ext cx="588036" cy="3184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03" name="Формула" r:id="rId13" imgW="228600" imgH="164880" progId="Equation.3">
                  <p:embed/>
                </p:oleObj>
              </mc:Choice>
              <mc:Fallback>
                <p:oleObj name="Формула" r:id="rId13" imgW="228600" imgH="1648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7766" y="4422779"/>
                        <a:ext cx="588036" cy="31848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4"/>
          <p:cNvSpPr txBox="1">
            <a:spLocks noChangeArrowheads="1"/>
          </p:cNvSpPr>
          <p:nvPr/>
        </p:nvSpPr>
        <p:spPr bwMode="auto">
          <a:xfrm>
            <a:off x="253966" y="2208201"/>
            <a:ext cx="5556867" cy="14756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0794" tIns="50397" rIns="100794" bIns="50397">
            <a:spAutoFit/>
          </a:bodyPr>
          <a:lstStyle/>
          <a:p>
            <a:pPr marL="503972" indent="-503972"/>
            <a:r>
              <a:rPr lang="ru-RU" sz="3500" b="1" dirty="0" smtClean="0">
                <a:solidFill>
                  <a:srgbClr val="990000"/>
                </a:solidFill>
                <a:cs typeface="Arial" charset="0"/>
              </a:rPr>
              <a:t>Если а</a:t>
            </a:r>
            <a:r>
              <a:rPr lang="en-US" sz="3500" b="1" dirty="0" smtClean="0">
                <a:solidFill>
                  <a:srgbClr val="990000"/>
                </a:solidFill>
                <a:cs typeface="Arial" charset="0"/>
              </a:rPr>
              <a:t> &gt;</a:t>
            </a:r>
            <a:r>
              <a:rPr lang="ru-RU" sz="3500" b="1" dirty="0" smtClean="0">
                <a:solidFill>
                  <a:srgbClr val="990000"/>
                </a:solidFill>
                <a:cs typeface="Arial" charset="0"/>
              </a:rPr>
              <a:t>1  </a:t>
            </a:r>
            <a:r>
              <a:rPr lang="ru-RU" sz="3500" b="1" dirty="0" smtClean="0">
                <a:solidFill>
                  <a:srgbClr val="FFC000"/>
                </a:solidFill>
                <a:cs typeface="Arial" charset="0"/>
              </a:rPr>
              <a:t>(а=1,4)</a:t>
            </a:r>
            <a:r>
              <a:rPr lang="en-US" sz="3500" b="1" dirty="0" smtClean="0">
                <a:solidFill>
                  <a:srgbClr val="FFC000"/>
                </a:solidFill>
                <a:cs typeface="Arial" charset="0"/>
              </a:rPr>
              <a:t>  </a:t>
            </a:r>
            <a:r>
              <a:rPr lang="ru-RU" sz="3500" b="1" dirty="0" smtClean="0">
                <a:solidFill>
                  <a:srgbClr val="FFC000"/>
                </a:solidFill>
                <a:cs typeface="Arial" charset="0"/>
              </a:rPr>
              <a:t> </a:t>
            </a:r>
            <a:r>
              <a:rPr lang="ru-RU" sz="3500" b="1" dirty="0" smtClean="0">
                <a:solidFill>
                  <a:srgbClr val="990000"/>
                </a:solidFill>
                <a:cs typeface="Arial" charset="0"/>
              </a:rPr>
              <a:t>или</a:t>
            </a:r>
            <a:r>
              <a:rPr lang="en-US" sz="3500" b="1" dirty="0" smtClean="0">
                <a:solidFill>
                  <a:srgbClr val="990000"/>
                </a:solidFill>
                <a:cs typeface="Arial" charset="0"/>
              </a:rPr>
              <a:t>    </a:t>
            </a:r>
            <a:r>
              <a:rPr lang="ru-RU" sz="3500" b="1" dirty="0" smtClean="0">
                <a:solidFill>
                  <a:srgbClr val="990000"/>
                </a:solidFill>
                <a:cs typeface="Arial" charset="0"/>
              </a:rPr>
              <a:t>а </a:t>
            </a:r>
            <a:r>
              <a:rPr lang="en-US" sz="3500" b="1" dirty="0" smtClean="0">
                <a:solidFill>
                  <a:srgbClr val="990000"/>
                </a:solidFill>
                <a:cs typeface="Arial" charset="0"/>
              </a:rPr>
              <a:t>&lt;</a:t>
            </a:r>
            <a:r>
              <a:rPr lang="ru-RU" sz="3500" b="1" dirty="0" smtClean="0">
                <a:solidFill>
                  <a:srgbClr val="990000"/>
                </a:solidFill>
                <a:cs typeface="Arial" charset="0"/>
              </a:rPr>
              <a:t> -</a:t>
            </a:r>
            <a:r>
              <a:rPr lang="en-US" sz="3500" b="1" dirty="0" smtClean="0">
                <a:solidFill>
                  <a:srgbClr val="990000"/>
                </a:solidFill>
                <a:cs typeface="Arial" charset="0"/>
              </a:rPr>
              <a:t>1</a:t>
            </a:r>
            <a:r>
              <a:rPr lang="ru-RU" sz="3500" b="1" dirty="0" smtClean="0">
                <a:solidFill>
                  <a:srgbClr val="990000"/>
                </a:solidFill>
                <a:cs typeface="Arial" charset="0"/>
              </a:rPr>
              <a:t> </a:t>
            </a:r>
            <a:r>
              <a:rPr lang="ru-RU" sz="3500" b="1" dirty="0" smtClean="0">
                <a:solidFill>
                  <a:srgbClr val="FFC000"/>
                </a:solidFill>
                <a:cs typeface="Arial" charset="0"/>
              </a:rPr>
              <a:t>(а = - 1,6)</a:t>
            </a:r>
            <a:endParaRPr lang="en-US" sz="3500" b="1" dirty="0">
              <a:solidFill>
                <a:srgbClr val="FFC000"/>
              </a:solidFill>
              <a:cs typeface="Arial" charset="0"/>
            </a:endParaRPr>
          </a:p>
          <a:p>
            <a:endParaRPr lang="ru-RU" sz="2600" b="1" dirty="0"/>
          </a:p>
        </p:txBody>
      </p:sp>
      <p:sp>
        <p:nvSpPr>
          <p:cNvPr id="4" name="TextBox 24"/>
          <p:cNvSpPr txBox="1">
            <a:spLocks noChangeArrowheads="1"/>
          </p:cNvSpPr>
          <p:nvPr/>
        </p:nvSpPr>
        <p:spPr bwMode="auto">
          <a:xfrm>
            <a:off x="325404" y="4422779"/>
            <a:ext cx="5398100" cy="233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0794" tIns="50397" rIns="100794" bIns="50397">
            <a:spAutoFit/>
          </a:bodyPr>
          <a:lstStyle/>
          <a:p>
            <a:r>
              <a:rPr lang="ru-RU" sz="2600" b="1" dirty="0">
                <a:solidFill>
                  <a:schemeClr val="accent6">
                    <a:lumMod val="75000"/>
                  </a:schemeClr>
                </a:solidFill>
              </a:rPr>
              <a:t>Нет точек пересечения </a:t>
            </a:r>
            <a:endParaRPr lang="ru-RU" sz="26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ru-RU" sz="2600" b="1" dirty="0" smtClean="0">
                <a:solidFill>
                  <a:schemeClr val="accent6">
                    <a:lumMod val="75000"/>
                  </a:schemeClr>
                </a:solidFill>
              </a:rPr>
              <a:t>   с </a:t>
            </a:r>
            <a:r>
              <a:rPr lang="ru-RU" sz="2600" b="1" dirty="0">
                <a:solidFill>
                  <a:schemeClr val="accent6">
                    <a:lumMod val="75000"/>
                  </a:schemeClr>
                </a:solidFill>
              </a:rPr>
              <a:t>окружностью</a:t>
            </a:r>
            <a:r>
              <a:rPr lang="ru-RU" sz="2600" b="1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  <a:endParaRPr lang="en-US" sz="26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en-US" sz="2600" b="1" dirty="0" smtClean="0"/>
          </a:p>
          <a:p>
            <a:endParaRPr lang="ru-RU" sz="2600" b="1" dirty="0"/>
          </a:p>
          <a:p>
            <a:r>
              <a:rPr lang="ru-RU" sz="2600" b="1" dirty="0">
                <a:solidFill>
                  <a:srgbClr val="C00000"/>
                </a:solidFill>
              </a:rPr>
              <a:t>Уравнение не имеет решений.</a:t>
            </a:r>
            <a:endParaRPr lang="en-US" sz="2600" b="1" dirty="0">
              <a:solidFill>
                <a:srgbClr val="C00000"/>
              </a:solidFill>
              <a:cs typeface="Arial" charset="0"/>
            </a:endParaRPr>
          </a:p>
          <a:p>
            <a:endParaRPr lang="ru-RU" sz="2600" b="1" dirty="0"/>
          </a:p>
        </p:txBody>
      </p:sp>
      <p:sp>
        <p:nvSpPr>
          <p:cNvPr id="5" name="Line 15"/>
          <p:cNvSpPr>
            <a:spLocks noChangeShapeType="1"/>
          </p:cNvSpPr>
          <p:nvPr/>
        </p:nvSpPr>
        <p:spPr bwMode="auto">
          <a:xfrm rot="60000" flipH="1" flipV="1">
            <a:off x="9577434" y="1708439"/>
            <a:ext cx="69819" cy="3999917"/>
          </a:xfrm>
          <a:prstGeom prst="line">
            <a:avLst/>
          </a:prstGeom>
          <a:noFill/>
          <a:ln w="38100">
            <a:solidFill>
              <a:schemeClr val="tx1">
                <a:lumMod val="95000"/>
                <a:lumOff val="5000"/>
              </a:schemeClr>
            </a:solidFill>
            <a:prstDash val="dash"/>
            <a:round/>
            <a:headEnd/>
            <a:tailEnd/>
          </a:ln>
        </p:spPr>
        <p:txBody>
          <a:bodyPr lIns="100794" tIns="50397" rIns="100794" bIns="50397"/>
          <a:lstStyle/>
          <a:p>
            <a:endParaRPr lang="ru-RU"/>
          </a:p>
        </p:txBody>
      </p:sp>
      <p:sp>
        <p:nvSpPr>
          <p:cNvPr id="6" name="Oval 9"/>
          <p:cNvSpPr>
            <a:spLocks noChangeAspect="1" noChangeArrowheads="1"/>
          </p:cNvSpPr>
          <p:nvPr/>
        </p:nvSpPr>
        <p:spPr bwMode="auto">
          <a:xfrm>
            <a:off x="9540906" y="3494085"/>
            <a:ext cx="158768" cy="158751"/>
          </a:xfrm>
          <a:prstGeom prst="ellipse">
            <a:avLst/>
          </a:prstGeom>
          <a:solidFill>
            <a:srgbClr val="6699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00794" tIns="50397" rIns="100794" bIns="50397" anchor="ctr"/>
          <a:lstStyle/>
          <a:p>
            <a:endParaRPr lang="ru-RU">
              <a:latin typeface="Calibri" pitchFamily="34" charset="0"/>
              <a:cs typeface="Arial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7560487" y="3622344"/>
            <a:ext cx="370269" cy="473868"/>
          </a:xfrm>
          <a:prstGeom prst="rect">
            <a:avLst/>
          </a:prstGeom>
        </p:spPr>
        <p:txBody>
          <a:bodyPr wrap="none" lIns="100794" tIns="50397" rIns="100794" bIns="50397">
            <a:spAutoFit/>
          </a:bodyPr>
          <a:lstStyle/>
          <a:p>
            <a:r>
              <a:rPr lang="ru-RU" sz="2600" b="1" dirty="0" smtClean="0">
                <a:solidFill>
                  <a:schemeClr val="tx1"/>
                </a:solidFill>
                <a:latin typeface="Arial Narrow" pitchFamily="34" charset="0"/>
              </a:rPr>
              <a:t>о</a:t>
            </a:r>
            <a:endParaRPr lang="ru-RU" sz="2600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8939311" y="2994019"/>
            <a:ext cx="1141314" cy="473868"/>
          </a:xfrm>
          <a:prstGeom prst="rect">
            <a:avLst/>
          </a:prstGeom>
        </p:spPr>
        <p:txBody>
          <a:bodyPr wrap="none" lIns="100794" tIns="50397" rIns="100794" bIns="50397">
            <a:spAutoFit/>
          </a:bodyPr>
          <a:lstStyle/>
          <a:p>
            <a:r>
              <a:rPr lang="ru-RU" sz="2600" b="1" dirty="0" smtClean="0">
                <a:solidFill>
                  <a:srgbClr val="FFC000"/>
                </a:solidFill>
                <a:cs typeface="Arial" charset="0"/>
              </a:rPr>
              <a:t>а=1,4 </a:t>
            </a:r>
            <a:endParaRPr lang="ru-RU" sz="2600" dirty="0">
              <a:solidFill>
                <a:srgbClr val="FFC00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5254626" y="3636961"/>
            <a:ext cx="1321196" cy="4358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FFC000"/>
                </a:solidFill>
                <a:cs typeface="Arial" charset="0"/>
              </a:rPr>
              <a:t>а = - 1,6</a:t>
            </a:r>
            <a:endParaRPr lang="ru-RU" sz="2400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1254098" y="207937"/>
            <a:ext cx="6822100" cy="86031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none" lIns="100794" tIns="50397" rIns="100794" bIns="50397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53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Уравнение </a:t>
            </a:r>
            <a:r>
              <a:rPr lang="en-US" sz="5300" b="1" spc="5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cos</a:t>
            </a:r>
            <a:r>
              <a:rPr lang="en-US" sz="53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t = </a:t>
            </a:r>
            <a:r>
              <a:rPr lang="en-US" sz="53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3">
                    <a:lumMod val="95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a</a:t>
            </a:r>
            <a:endParaRPr lang="ru-RU" sz="53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3">
                  <a:lumMod val="95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325404" y="1279507"/>
            <a:ext cx="7009419" cy="4358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</a:rPr>
              <a:t>Число </a:t>
            </a:r>
            <a:r>
              <a:rPr lang="ru-RU" sz="2400" b="1" dirty="0" smtClean="0">
                <a:solidFill>
                  <a:srgbClr val="FF0000"/>
                </a:solidFill>
              </a:rPr>
              <a:t>а </a:t>
            </a: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</a:rPr>
              <a:t>отмечаем</a:t>
            </a:r>
            <a:r>
              <a:rPr lang="ru-RU" sz="2400" b="1" dirty="0" smtClean="0">
                <a:solidFill>
                  <a:srgbClr val="FF0000"/>
                </a:solidFill>
              </a:rPr>
              <a:t> </a:t>
            </a: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</a:rPr>
              <a:t> на оси косинусов – ось </a:t>
            </a:r>
            <a:r>
              <a:rPr lang="ru-RU" sz="2400" b="1" dirty="0" err="1" smtClean="0">
                <a:solidFill>
                  <a:schemeClr val="accent6">
                    <a:lumMod val="50000"/>
                  </a:schemeClr>
                </a:solidFill>
              </a:rPr>
              <a:t>х</a:t>
            </a:r>
            <a:r>
              <a:rPr lang="ru-RU" sz="2400" b="1" dirty="0" smtClean="0">
                <a:solidFill>
                  <a:srgbClr val="FF0000"/>
                </a:solidFill>
              </a:rPr>
              <a:t> </a:t>
            </a:r>
            <a:endParaRPr lang="en-US" sz="24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xit" presetSubtype="2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6" presetClass="exit" presetSubtype="2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xit" presetSubtype="2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3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6" presetClass="exit" presetSubtype="2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9" grpId="1" animBg="1"/>
      <p:bldP spid="18" grpId="0" animBg="1"/>
      <p:bldP spid="18" grpId="1" animBg="1"/>
      <p:bldP spid="3" grpId="0"/>
      <p:bldP spid="4" grpId="0"/>
      <p:bldP spid="5" grpId="0" animBg="1"/>
      <p:bldP spid="5" grpId="1" animBg="1"/>
      <p:bldP spid="6" grpId="0" animBg="1"/>
      <p:bldP spid="6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Line 2"/>
          <p:cNvSpPr>
            <a:spLocks noChangeShapeType="1"/>
          </p:cNvSpPr>
          <p:nvPr/>
        </p:nvSpPr>
        <p:spPr bwMode="auto">
          <a:xfrm flipH="1" flipV="1">
            <a:off x="6683386" y="1493820"/>
            <a:ext cx="63283" cy="483740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100794" tIns="50397" rIns="100794" bIns="50397"/>
          <a:lstStyle/>
          <a:p>
            <a:endParaRPr lang="ru-RU">
              <a:solidFill>
                <a:schemeClr val="tx1"/>
              </a:solidFill>
            </a:endParaRPr>
          </a:p>
        </p:txBody>
      </p:sp>
      <p:sp>
        <p:nvSpPr>
          <p:cNvPr id="19" name="Line 15"/>
          <p:cNvSpPr>
            <a:spLocks noChangeShapeType="1"/>
          </p:cNvSpPr>
          <p:nvPr/>
        </p:nvSpPr>
        <p:spPr bwMode="auto">
          <a:xfrm rot="60000">
            <a:off x="8318267" y="1954666"/>
            <a:ext cx="78754" cy="3870834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lIns="100794" tIns="50397" rIns="100794" bIns="50397"/>
          <a:lstStyle/>
          <a:p>
            <a:endParaRPr lang="ru-RU">
              <a:solidFill>
                <a:schemeClr val="tx1"/>
              </a:solidFill>
            </a:endParaRPr>
          </a:p>
        </p:txBody>
      </p:sp>
      <p:sp>
        <p:nvSpPr>
          <p:cNvPr id="37894" name="Line 3"/>
          <p:cNvSpPr>
            <a:spLocks noChangeShapeType="1"/>
          </p:cNvSpPr>
          <p:nvPr/>
        </p:nvSpPr>
        <p:spPr bwMode="auto">
          <a:xfrm>
            <a:off x="4683122" y="3972108"/>
            <a:ext cx="5120986" cy="45719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lIns="100794" tIns="50397" rIns="100794" bIns="50397"/>
          <a:lstStyle/>
          <a:p>
            <a:endParaRPr lang="ru-RU">
              <a:solidFill>
                <a:schemeClr val="tx1"/>
              </a:solidFill>
            </a:endParaRPr>
          </a:p>
        </p:txBody>
      </p:sp>
      <p:graphicFrame>
        <p:nvGraphicFramePr>
          <p:cNvPr id="37895" name="Object 4"/>
          <p:cNvGraphicFramePr>
            <a:graphicFrameLocks noChangeAspect="1"/>
          </p:cNvGraphicFramePr>
          <p:nvPr/>
        </p:nvGraphicFramePr>
        <p:xfrm>
          <a:off x="9247574" y="4096575"/>
          <a:ext cx="397275" cy="3972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0" name="Формула" r:id="rId3" imgW="139680" imgH="139680" progId="Equation.3">
                  <p:embed/>
                </p:oleObj>
              </mc:Choice>
              <mc:Fallback>
                <p:oleObj name="Формула" r:id="rId3" imgW="139680" imgH="1396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47574" y="4096575"/>
                        <a:ext cx="397275" cy="39723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6" name="Object 5"/>
          <p:cNvGraphicFramePr>
            <a:graphicFrameLocks noChangeAspect="1"/>
          </p:cNvGraphicFramePr>
          <p:nvPr/>
        </p:nvGraphicFramePr>
        <p:xfrm>
          <a:off x="6754824" y="1279507"/>
          <a:ext cx="476030" cy="4217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1" name="Формула" r:id="rId5" imgW="139680" imgH="164880" progId="Equation.3">
                  <p:embed/>
                </p:oleObj>
              </mc:Choice>
              <mc:Fallback>
                <p:oleObj name="Формула" r:id="rId5" imgW="139680" imgH="16488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54824" y="1279507"/>
                        <a:ext cx="476030" cy="42173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01" name="Object 4"/>
          <p:cNvGraphicFramePr>
            <a:graphicFrameLocks noChangeAspect="1"/>
          </p:cNvGraphicFramePr>
          <p:nvPr/>
        </p:nvGraphicFramePr>
        <p:xfrm>
          <a:off x="6428149" y="1923169"/>
          <a:ext cx="294018" cy="3184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2" name="Формула" r:id="rId7" imgW="114120" imgH="164880" progId="Equation.3">
                  <p:embed/>
                </p:oleObj>
              </mc:Choice>
              <mc:Fallback>
                <p:oleObj name="Формула" r:id="rId7" imgW="114120" imgH="1648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8149" y="1923169"/>
                        <a:ext cx="294018" cy="31848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04" name="Object 24"/>
          <p:cNvGraphicFramePr>
            <a:graphicFrameLocks noChangeAspect="1"/>
          </p:cNvGraphicFramePr>
          <p:nvPr/>
        </p:nvGraphicFramePr>
        <p:xfrm>
          <a:off x="4522281" y="3669593"/>
          <a:ext cx="588036" cy="3184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3" name="Формула" r:id="rId9" imgW="228600" imgH="164880" progId="Equation.3">
                  <p:embed/>
                </p:oleObj>
              </mc:Choice>
              <mc:Fallback>
                <p:oleObj name="Формула" r:id="rId9" imgW="228600" imgH="164880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2281" y="3669593"/>
                        <a:ext cx="588036" cy="31848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1" name="Object 31"/>
          <p:cNvGraphicFramePr>
            <a:graphicFrameLocks noChangeAspect="1"/>
          </p:cNvGraphicFramePr>
          <p:nvPr/>
        </p:nvGraphicFramePr>
        <p:xfrm>
          <a:off x="8412772" y="3603096"/>
          <a:ext cx="294018" cy="3184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4" name="Формула" r:id="rId11" imgW="114120" imgH="164880" progId="Equation.3">
                  <p:embed/>
                </p:oleObj>
              </mc:Choice>
              <mc:Fallback>
                <p:oleObj name="Формула" r:id="rId11" imgW="114120" imgH="164880" progId="Equation.3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12772" y="3603096"/>
                        <a:ext cx="294018" cy="31848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Дуга 13"/>
          <p:cNvSpPr/>
          <p:nvPr/>
        </p:nvSpPr>
        <p:spPr>
          <a:xfrm>
            <a:off x="5119068" y="2271402"/>
            <a:ext cx="3228950" cy="3228612"/>
          </a:xfrm>
          <a:prstGeom prst="arc">
            <a:avLst>
              <a:gd name="adj1" fmla="val 16200000"/>
              <a:gd name="adj2" fmla="val 16065951"/>
            </a:avLst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00794" tIns="50397" rIns="100794" bIns="5039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8" name="Oval 9"/>
          <p:cNvSpPr>
            <a:spLocks noChangeAspect="1" noChangeArrowheads="1"/>
          </p:cNvSpPr>
          <p:nvPr/>
        </p:nvSpPr>
        <p:spPr bwMode="auto">
          <a:xfrm>
            <a:off x="8295515" y="3939081"/>
            <a:ext cx="119007" cy="11899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00794" tIns="50397" rIns="100794" bIns="50397" anchor="ctr"/>
          <a:lstStyle/>
          <a:p>
            <a:endParaRPr lang="ru-RU">
              <a:solidFill>
                <a:schemeClr val="tx1"/>
              </a:solidFill>
              <a:latin typeface="Calibri" pitchFamily="34" charset="0"/>
              <a:cs typeface="Arial" charset="0"/>
            </a:endParaRPr>
          </a:p>
        </p:txBody>
      </p:sp>
      <p:graphicFrame>
        <p:nvGraphicFramePr>
          <p:cNvPr id="2" name="Object 24"/>
          <p:cNvGraphicFramePr>
            <a:graphicFrameLocks noChangeAspect="1"/>
          </p:cNvGraphicFramePr>
          <p:nvPr/>
        </p:nvGraphicFramePr>
        <p:xfrm>
          <a:off x="6190135" y="5575261"/>
          <a:ext cx="588036" cy="3184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5" name="Формула" r:id="rId13" imgW="228600" imgH="164880" progId="Equation.3">
                  <p:embed/>
                </p:oleObj>
              </mc:Choice>
              <mc:Fallback>
                <p:oleObj name="Формула" r:id="rId13" imgW="228600" imgH="1648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0135" y="5575261"/>
                        <a:ext cx="588036" cy="31848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Line 15"/>
          <p:cNvSpPr>
            <a:spLocks noChangeShapeType="1"/>
          </p:cNvSpPr>
          <p:nvPr/>
        </p:nvSpPr>
        <p:spPr bwMode="auto">
          <a:xfrm rot="60000">
            <a:off x="5077066" y="1874171"/>
            <a:ext cx="50753" cy="3893582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lIns="100794" tIns="50397" rIns="100794" bIns="50397"/>
          <a:lstStyle/>
          <a:p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Oval 9"/>
          <p:cNvSpPr>
            <a:spLocks noChangeAspect="1" noChangeArrowheads="1"/>
          </p:cNvSpPr>
          <p:nvPr/>
        </p:nvSpPr>
        <p:spPr bwMode="auto">
          <a:xfrm>
            <a:off x="5040313" y="3977579"/>
            <a:ext cx="119007" cy="11899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00794" tIns="50397" rIns="100794" bIns="50397" anchor="ctr"/>
          <a:lstStyle/>
          <a:p>
            <a:endParaRPr lang="ru-RU">
              <a:solidFill>
                <a:schemeClr val="tx1"/>
              </a:solidFill>
              <a:latin typeface="Calibri" pitchFamily="34" charset="0"/>
              <a:cs typeface="Arial" charset="0"/>
            </a:endParaRP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/>
        </p:nvGraphicFramePr>
        <p:xfrm>
          <a:off x="8453025" y="4096575"/>
          <a:ext cx="325520" cy="3429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6" name="Формула" r:id="rId14" imgW="126720" imgH="177480" progId="Equation.3">
                  <p:embed/>
                </p:oleObj>
              </mc:Choice>
              <mc:Fallback>
                <p:oleObj name="Формула" r:id="rId14" imgW="126720" imgH="17748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53025" y="4096575"/>
                        <a:ext cx="325520" cy="34298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4"/>
          <p:cNvGraphicFramePr>
            <a:graphicFrameLocks noChangeAspect="1"/>
          </p:cNvGraphicFramePr>
          <p:nvPr/>
        </p:nvGraphicFramePr>
        <p:xfrm>
          <a:off x="4723544" y="4177072"/>
          <a:ext cx="358772" cy="269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7" name="Формула" r:id="rId16" imgW="139680" imgH="139680" progId="Equation.3">
                  <p:embed/>
                </p:oleObj>
              </mc:Choice>
              <mc:Fallback>
                <p:oleObj name="Формула" r:id="rId16" imgW="139680" imgH="13968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3544" y="4177072"/>
                        <a:ext cx="358772" cy="269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4"/>
          <p:cNvGraphicFramePr>
            <a:graphicFrameLocks noChangeAspect="1"/>
          </p:cNvGraphicFramePr>
          <p:nvPr/>
        </p:nvGraphicFramePr>
        <p:xfrm>
          <a:off x="6786921" y="3620595"/>
          <a:ext cx="325520" cy="3429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8" name="Формула" r:id="rId18" imgW="126720" imgH="177480" progId="Equation.3">
                  <p:embed/>
                </p:oleObj>
              </mc:Choice>
              <mc:Fallback>
                <p:oleObj name="Формула" r:id="rId18" imgW="126720" imgH="17748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6921" y="3620595"/>
                        <a:ext cx="325520" cy="34298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Прямоугольник 25"/>
          <p:cNvSpPr/>
          <p:nvPr/>
        </p:nvSpPr>
        <p:spPr>
          <a:xfrm>
            <a:off x="2825734" y="279375"/>
            <a:ext cx="2963928" cy="86031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none" lIns="100794" tIns="50397" rIns="100794" bIns="50397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5300" b="1" spc="5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cos</a:t>
            </a:r>
            <a:r>
              <a:rPr lang="en-US" sz="53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t = </a:t>
            </a:r>
            <a:r>
              <a:rPr lang="en-US" sz="53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3">
                    <a:lumMod val="95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a</a:t>
            </a:r>
            <a:endParaRPr lang="ru-RU" sz="53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3">
                  <a:lumMod val="95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27" name="TextBox 24"/>
          <p:cNvSpPr txBox="1">
            <a:spLocks noChangeArrowheads="1"/>
          </p:cNvSpPr>
          <p:nvPr/>
        </p:nvSpPr>
        <p:spPr bwMode="auto">
          <a:xfrm>
            <a:off x="468280" y="5922977"/>
            <a:ext cx="3532539" cy="8459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0794" tIns="50397" rIns="100794" bIns="50397">
            <a:spAutoFit/>
          </a:bodyPr>
          <a:lstStyle/>
          <a:p>
            <a:r>
              <a:rPr lang="ru-RU" sz="2600" b="1" dirty="0">
                <a:solidFill>
                  <a:srgbClr val="C00000"/>
                </a:solidFill>
              </a:rPr>
              <a:t>Частный случай.</a:t>
            </a:r>
            <a:endParaRPr lang="en-US" sz="2600" b="1" dirty="0">
              <a:solidFill>
                <a:srgbClr val="C00000"/>
              </a:solidFill>
              <a:cs typeface="Arial" charset="0"/>
            </a:endParaRPr>
          </a:p>
          <a:p>
            <a:endParaRPr lang="ru-RU" sz="2600" b="1" dirty="0"/>
          </a:p>
        </p:txBody>
      </p:sp>
      <p:sp>
        <p:nvSpPr>
          <p:cNvPr id="28" name="TextBox 24"/>
          <p:cNvSpPr txBox="1">
            <a:spLocks noChangeArrowheads="1"/>
          </p:cNvSpPr>
          <p:nvPr/>
        </p:nvSpPr>
        <p:spPr bwMode="auto">
          <a:xfrm>
            <a:off x="197763" y="2192656"/>
            <a:ext cx="4628235" cy="62411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0794" tIns="50397" rIns="100794" bIns="50397">
            <a:spAutoFit/>
          </a:bodyPr>
          <a:lstStyle/>
          <a:p>
            <a:r>
              <a:rPr lang="ru-RU" sz="31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Если а = 1, то 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t=1</a:t>
            </a:r>
          </a:p>
          <a:p>
            <a:r>
              <a:rPr lang="ru-RU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</a:p>
          <a:p>
            <a:r>
              <a:rPr lang="ru-RU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 = </a:t>
            </a:r>
            <a:r>
              <a:rPr lang="ru-RU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l-GR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k     Z</a:t>
            </a:r>
          </a:p>
          <a:p>
            <a:endParaRPr lang="en-US" sz="32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Если а = -1, то </a:t>
            </a:r>
            <a:r>
              <a:rPr lang="en-US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t= -1</a:t>
            </a:r>
          </a:p>
          <a:p>
            <a:endParaRPr lang="en-US" sz="32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    t = </a:t>
            </a:r>
            <a:r>
              <a:rPr lang="ru-RU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l-GR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k, k     Z</a:t>
            </a:r>
          </a:p>
          <a:p>
            <a:r>
              <a:rPr lang="ru-RU" sz="32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en-US" sz="32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3200" b="1" dirty="0" smtClean="0">
              <a:solidFill>
                <a:schemeClr val="tx1"/>
              </a:solidFill>
            </a:endParaRPr>
          </a:p>
          <a:p>
            <a:endParaRPr lang="ru-RU" sz="3100" b="1" dirty="0" smtClean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600" b="1" dirty="0" smtClean="0"/>
          </a:p>
          <a:p>
            <a:r>
              <a:rPr lang="ru-RU" sz="2600" b="1" dirty="0" smtClean="0">
                <a:cs typeface="Arial" charset="0"/>
              </a:rPr>
              <a:t> </a:t>
            </a:r>
            <a:endParaRPr lang="en-US" sz="2600" b="1" dirty="0">
              <a:cs typeface="Arial" charset="0"/>
            </a:endParaRPr>
          </a:p>
          <a:p>
            <a:endParaRPr lang="ru-RU" sz="2600" b="1" dirty="0"/>
          </a:p>
        </p:txBody>
      </p:sp>
      <p:graphicFrame>
        <p:nvGraphicFramePr>
          <p:cNvPr id="6157" name="Object 13"/>
          <p:cNvGraphicFramePr>
            <a:graphicFrameLocks noChangeAspect="1"/>
          </p:cNvGraphicFramePr>
          <p:nvPr/>
        </p:nvGraphicFramePr>
        <p:xfrm>
          <a:off x="3325800" y="3279771"/>
          <a:ext cx="357190" cy="2857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9" name="Формула" r:id="rId19" imgW="164880" imgH="164880" progId="Equation.3">
                  <p:embed/>
                </p:oleObj>
              </mc:Choice>
              <mc:Fallback>
                <p:oleObj name="Формула" r:id="rId19" imgW="164880" imgH="164880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5800" y="3279771"/>
                        <a:ext cx="357190" cy="28575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8" name="Object 14"/>
          <p:cNvGraphicFramePr>
            <a:graphicFrameLocks noChangeAspect="1"/>
          </p:cNvGraphicFramePr>
          <p:nvPr/>
        </p:nvGraphicFramePr>
        <p:xfrm>
          <a:off x="3897304" y="5065721"/>
          <a:ext cx="357188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0" name="Формула" r:id="rId21" imgW="164880" imgH="164880" progId="Equation.3">
                  <p:embed/>
                </p:oleObj>
              </mc:Choice>
              <mc:Fallback>
                <p:oleObj name="Формула" r:id="rId21" imgW="164880" imgH="164880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7304" y="5065721"/>
                        <a:ext cx="357188" cy="285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xit" presetSubtype="2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6" presetClass="exit" presetSubtype="2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9" grpId="1" animBg="1"/>
      <p:bldP spid="18" grpId="0" animBg="1"/>
      <p:bldP spid="18" grpId="1" animBg="1"/>
      <p:bldP spid="5" grpId="0" animBg="1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0" y="207937"/>
            <a:ext cx="3825866" cy="21627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0794" tIns="50397" rIns="100794" bIns="50397">
            <a:spAutoFit/>
          </a:bodyPr>
          <a:lstStyle/>
          <a:p>
            <a:r>
              <a:rPr lang="en-US" sz="2400" b="1" dirty="0" err="1" smtClean="0">
                <a:solidFill>
                  <a:srgbClr val="7030A0"/>
                </a:solidFill>
                <a:latin typeface="Century Schoolbook" pitchFamily="18" charset="0"/>
              </a:rPr>
              <a:t>arcsin</a:t>
            </a:r>
            <a:r>
              <a:rPr lang="en-US" sz="2400" b="1" dirty="0" smtClean="0">
                <a:solidFill>
                  <a:srgbClr val="7030A0"/>
                </a:solidFill>
                <a:latin typeface="Century Schoolbook" pitchFamily="18" charset="0"/>
              </a:rPr>
              <a:t> (-a)=</a:t>
            </a:r>
            <a:r>
              <a:rPr lang="ru-RU" sz="2400" b="1" dirty="0" smtClean="0">
                <a:solidFill>
                  <a:srgbClr val="7030A0"/>
                </a:solidFill>
                <a:latin typeface="Century Schoolbook" pitchFamily="18" charset="0"/>
              </a:rPr>
              <a:t> 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7030A0"/>
                </a:solidFill>
                <a:latin typeface="Century Schoolbook" pitchFamily="18" charset="0"/>
              </a:rPr>
              <a:t>-</a:t>
            </a:r>
            <a:r>
              <a:rPr lang="ru-RU" sz="2400" b="1" dirty="0" smtClean="0">
                <a:solidFill>
                  <a:srgbClr val="7030A0"/>
                </a:solidFill>
                <a:latin typeface="Century Schoolbook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Century Schoolbook" pitchFamily="18" charset="0"/>
              </a:rPr>
              <a:t>arcsin</a:t>
            </a:r>
            <a:r>
              <a:rPr lang="en-US" sz="2400" b="1" dirty="0" smtClean="0">
                <a:solidFill>
                  <a:srgbClr val="7030A0"/>
                </a:solidFill>
                <a:latin typeface="Century Schoolbook" pitchFamily="18" charset="0"/>
              </a:rPr>
              <a:t> a</a:t>
            </a:r>
            <a:endParaRPr lang="ru-RU" sz="2400" b="1" dirty="0" smtClean="0">
              <a:solidFill>
                <a:srgbClr val="7030A0"/>
              </a:solidFill>
              <a:latin typeface="Century Schoolbook" pitchFamily="18" charset="0"/>
            </a:endParaRPr>
          </a:p>
          <a:p>
            <a:r>
              <a:rPr lang="en-US" sz="2400" b="1" dirty="0" err="1" smtClean="0">
                <a:solidFill>
                  <a:srgbClr val="7030A0"/>
                </a:solidFill>
                <a:latin typeface="Century Schoolbook" pitchFamily="18" charset="0"/>
              </a:rPr>
              <a:t>arccos</a:t>
            </a:r>
            <a:r>
              <a:rPr lang="en-US" sz="2400" b="1" dirty="0" smtClean="0">
                <a:solidFill>
                  <a:srgbClr val="7030A0"/>
                </a:solidFill>
                <a:latin typeface="Century Schoolbook" pitchFamily="18" charset="0"/>
              </a:rPr>
              <a:t> (-a)=</a:t>
            </a:r>
            <a:r>
              <a:rPr lang="ru-RU" sz="2400" b="1" dirty="0" smtClean="0">
                <a:solidFill>
                  <a:srgbClr val="7030A0"/>
                </a:solidFill>
                <a:latin typeface="Century Schoolbook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π </a:t>
            </a: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b="1" dirty="0" err="1" smtClean="0">
                <a:solidFill>
                  <a:srgbClr val="7030A0"/>
                </a:solidFill>
                <a:latin typeface="Century Schoolbook" pitchFamily="18" charset="0"/>
              </a:rPr>
              <a:t>arccos</a:t>
            </a:r>
            <a:r>
              <a:rPr lang="en-US" sz="2400" b="1" dirty="0" smtClean="0">
                <a:solidFill>
                  <a:srgbClr val="7030A0"/>
                </a:solidFill>
                <a:latin typeface="Century Schoolbook" pitchFamily="18" charset="0"/>
              </a:rPr>
              <a:t> a</a:t>
            </a:r>
            <a:endParaRPr lang="ru-RU" sz="2400" b="1" dirty="0" smtClean="0">
              <a:solidFill>
                <a:srgbClr val="7030A0"/>
              </a:solidFill>
              <a:latin typeface="Century Schoolbook" pitchFamily="18" charset="0"/>
            </a:endParaRPr>
          </a:p>
          <a:p>
            <a:r>
              <a:rPr lang="en-US" sz="2400" b="1" dirty="0" err="1" smtClean="0">
                <a:solidFill>
                  <a:srgbClr val="7030A0"/>
                </a:solidFill>
                <a:latin typeface="Century Schoolbook" pitchFamily="18" charset="0"/>
              </a:rPr>
              <a:t>arctg</a:t>
            </a:r>
            <a:r>
              <a:rPr lang="en-US" sz="2400" b="1" dirty="0" smtClean="0">
                <a:solidFill>
                  <a:srgbClr val="7030A0"/>
                </a:solidFill>
                <a:latin typeface="Century Schoolbook" pitchFamily="18" charset="0"/>
              </a:rPr>
              <a:t> (-a)=</a:t>
            </a:r>
            <a:r>
              <a:rPr lang="ru-RU" sz="2400" b="1" dirty="0" smtClean="0">
                <a:solidFill>
                  <a:srgbClr val="7030A0"/>
                </a:solidFill>
                <a:latin typeface="Century Schoolbook" pitchFamily="18" charset="0"/>
              </a:rPr>
              <a:t> </a:t>
            </a:r>
            <a:r>
              <a:rPr lang="en-US" sz="2400" b="1" dirty="0" smtClean="0">
                <a:solidFill>
                  <a:srgbClr val="7030A0"/>
                </a:solidFill>
                <a:latin typeface="Century Schoolbook" pitchFamily="18" charset="0"/>
              </a:rPr>
              <a:t>-</a:t>
            </a:r>
            <a:r>
              <a:rPr lang="ru-RU" sz="2400" b="1" dirty="0" smtClean="0">
                <a:solidFill>
                  <a:srgbClr val="7030A0"/>
                </a:solidFill>
                <a:latin typeface="Century Schoolbook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Century Schoolbook" pitchFamily="18" charset="0"/>
              </a:rPr>
              <a:t>arctg</a:t>
            </a:r>
            <a:r>
              <a:rPr lang="en-US" sz="2400" b="1" dirty="0" smtClean="0">
                <a:solidFill>
                  <a:srgbClr val="7030A0"/>
                </a:solidFill>
                <a:latin typeface="Century Schoolbook" pitchFamily="18" charset="0"/>
              </a:rPr>
              <a:t> a</a:t>
            </a:r>
            <a:endParaRPr lang="ru-RU" sz="2400" b="1" dirty="0" smtClean="0">
              <a:solidFill>
                <a:srgbClr val="7030A0"/>
              </a:solidFill>
              <a:latin typeface="Century Schoolbook" pitchFamily="18" charset="0"/>
            </a:endParaRPr>
          </a:p>
          <a:p>
            <a:r>
              <a:rPr lang="en-US" sz="2400" b="1" dirty="0" err="1" smtClean="0">
                <a:solidFill>
                  <a:srgbClr val="7030A0"/>
                </a:solidFill>
                <a:latin typeface="Century Schoolbook" pitchFamily="18" charset="0"/>
              </a:rPr>
              <a:t>arcctg</a:t>
            </a:r>
            <a:r>
              <a:rPr lang="en-US" sz="2400" b="1" dirty="0" smtClean="0">
                <a:solidFill>
                  <a:srgbClr val="7030A0"/>
                </a:solidFill>
                <a:latin typeface="Century Schoolbook" pitchFamily="18" charset="0"/>
              </a:rPr>
              <a:t> (-a)=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7030A0"/>
                </a:solidFill>
                <a:latin typeface="Century Schoolbook" pitchFamily="18" charset="0"/>
              </a:rPr>
              <a:t>-</a:t>
            </a:r>
            <a:r>
              <a:rPr lang="ru-RU" sz="2400" b="1" dirty="0" smtClean="0">
                <a:solidFill>
                  <a:srgbClr val="7030A0"/>
                </a:solidFill>
                <a:latin typeface="Century Schoolbook" pitchFamily="18" charset="0"/>
              </a:rPr>
              <a:t> </a:t>
            </a:r>
            <a:r>
              <a:rPr lang="en-US" sz="2400" b="1" dirty="0" smtClean="0">
                <a:solidFill>
                  <a:srgbClr val="7030A0"/>
                </a:solidFill>
                <a:latin typeface="Century Schoolbook" pitchFamily="18" charset="0"/>
              </a:rPr>
              <a:t>arc</a:t>
            </a:r>
            <a:r>
              <a:rPr lang="ru-RU" sz="2400" b="1" dirty="0" smtClean="0">
                <a:solidFill>
                  <a:srgbClr val="7030A0"/>
                </a:solidFill>
                <a:latin typeface="Century Schoolbook" pitchFamily="18" charset="0"/>
              </a:rPr>
              <a:t>с</a:t>
            </a:r>
            <a:r>
              <a:rPr lang="en-US" sz="2400" b="1" dirty="0" err="1" smtClean="0">
                <a:solidFill>
                  <a:srgbClr val="7030A0"/>
                </a:solidFill>
                <a:latin typeface="Century Schoolbook" pitchFamily="18" charset="0"/>
              </a:rPr>
              <a:t>tg</a:t>
            </a:r>
            <a:r>
              <a:rPr lang="en-US" sz="2400" b="1" dirty="0" smtClean="0">
                <a:solidFill>
                  <a:srgbClr val="7030A0"/>
                </a:solidFill>
                <a:latin typeface="Century Schoolbook" pitchFamily="18" charset="0"/>
              </a:rPr>
              <a:t> a</a:t>
            </a:r>
            <a:endParaRPr lang="ru-RU" sz="2400" b="1" dirty="0" smtClean="0">
              <a:solidFill>
                <a:srgbClr val="7030A0"/>
              </a:solidFill>
              <a:latin typeface="Century Schoolbook" pitchFamily="18" charset="0"/>
            </a:endParaRPr>
          </a:p>
          <a:p>
            <a:endParaRPr lang="ru-RU" sz="2400" b="1" dirty="0" smtClean="0">
              <a:latin typeface="Century Schoolbook" pitchFamily="18" charset="0"/>
            </a:endParaRPr>
          </a:p>
          <a:p>
            <a:endParaRPr lang="ru-RU" sz="2400" b="1" dirty="0" smtClean="0">
              <a:latin typeface="Century Schoolbook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82528" y="4779969"/>
            <a:ext cx="2952328" cy="2496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Century Schoolbook" pitchFamily="18" charset="0"/>
              </a:rPr>
              <a:t>а</a:t>
            </a:r>
            <a:r>
              <a:rPr lang="en-US" sz="2400" b="1" dirty="0" err="1" smtClean="0">
                <a:solidFill>
                  <a:srgbClr val="0070C0"/>
                </a:solidFill>
                <a:latin typeface="Century Schoolbook" pitchFamily="18" charset="0"/>
              </a:rPr>
              <a:t>rcsin</a:t>
            </a:r>
            <a:r>
              <a:rPr lang="ru-RU" sz="2400" b="1" dirty="0" smtClean="0">
                <a:solidFill>
                  <a:srgbClr val="0070C0"/>
                </a:solidFill>
                <a:latin typeface="Century Schoolbook" pitchFamily="18" charset="0"/>
              </a:rPr>
              <a:t>1</a:t>
            </a:r>
          </a:p>
          <a:p>
            <a:r>
              <a:rPr lang="ru-RU" sz="2400" b="1" dirty="0" smtClean="0">
                <a:solidFill>
                  <a:srgbClr val="0070C0"/>
                </a:solidFill>
                <a:latin typeface="Century Schoolbook" pitchFamily="18" charset="0"/>
              </a:rPr>
              <a:t>а</a:t>
            </a:r>
            <a:r>
              <a:rPr lang="en-US" sz="2400" b="1" dirty="0" err="1" smtClean="0">
                <a:solidFill>
                  <a:srgbClr val="0070C0"/>
                </a:solidFill>
                <a:latin typeface="Century Schoolbook" pitchFamily="18" charset="0"/>
              </a:rPr>
              <a:t>rctg</a:t>
            </a:r>
            <a:r>
              <a:rPr lang="ru-RU" sz="2400" b="1" dirty="0" smtClean="0">
                <a:solidFill>
                  <a:srgbClr val="0070C0"/>
                </a:solidFill>
                <a:latin typeface="Century Schoolbook" pitchFamily="18" charset="0"/>
              </a:rPr>
              <a:t> 1</a:t>
            </a:r>
          </a:p>
          <a:p>
            <a:r>
              <a:rPr lang="ru-RU" sz="2400" b="1" dirty="0" smtClean="0">
                <a:solidFill>
                  <a:srgbClr val="0070C0"/>
                </a:solidFill>
                <a:latin typeface="Century Schoolbook" pitchFamily="18" charset="0"/>
              </a:rPr>
              <a:t>а</a:t>
            </a:r>
            <a:r>
              <a:rPr lang="en-US" sz="2400" b="1" dirty="0" err="1" smtClean="0">
                <a:solidFill>
                  <a:srgbClr val="0070C0"/>
                </a:solidFill>
                <a:latin typeface="Century Schoolbook" pitchFamily="18" charset="0"/>
              </a:rPr>
              <a:t>rccos</a:t>
            </a:r>
            <a:endParaRPr lang="ru-RU" sz="2400" b="1" dirty="0" smtClean="0">
              <a:solidFill>
                <a:srgbClr val="0070C0"/>
              </a:solidFill>
              <a:latin typeface="Century Schoolbook" pitchFamily="18" charset="0"/>
            </a:endParaRPr>
          </a:p>
          <a:p>
            <a:r>
              <a:rPr lang="ru-RU" sz="2400" b="1" dirty="0" smtClean="0">
                <a:solidFill>
                  <a:srgbClr val="0070C0"/>
                </a:solidFill>
                <a:latin typeface="Century Schoolbook" pitchFamily="18" charset="0"/>
              </a:rPr>
              <a:t>а</a:t>
            </a:r>
            <a:r>
              <a:rPr lang="en-US" sz="2400" b="1" dirty="0" err="1" smtClean="0">
                <a:solidFill>
                  <a:srgbClr val="0070C0"/>
                </a:solidFill>
                <a:latin typeface="Century Schoolbook" pitchFamily="18" charset="0"/>
              </a:rPr>
              <a:t>rccos</a:t>
            </a:r>
            <a:r>
              <a:rPr lang="ru-RU" sz="2400" b="1" dirty="0" smtClean="0">
                <a:solidFill>
                  <a:srgbClr val="0070C0"/>
                </a:solidFill>
                <a:latin typeface="Century Schoolbook" pitchFamily="18" charset="0"/>
              </a:rPr>
              <a:t> (-0,5)</a:t>
            </a:r>
          </a:p>
          <a:p>
            <a:r>
              <a:rPr lang="ru-RU" sz="2400" b="1" dirty="0" smtClean="0">
                <a:solidFill>
                  <a:srgbClr val="0070C0"/>
                </a:solidFill>
                <a:latin typeface="Century Schoolbook" pitchFamily="18" charset="0"/>
              </a:rPr>
              <a:t>а</a:t>
            </a:r>
            <a:r>
              <a:rPr lang="en-US" sz="2400" b="1" dirty="0" err="1" smtClean="0">
                <a:solidFill>
                  <a:srgbClr val="0070C0"/>
                </a:solidFill>
                <a:latin typeface="Century Schoolbook" pitchFamily="18" charset="0"/>
              </a:rPr>
              <a:t>rctg</a:t>
            </a:r>
            <a:r>
              <a:rPr lang="ru-RU" sz="2400" b="1" dirty="0" smtClean="0">
                <a:solidFill>
                  <a:srgbClr val="0070C0"/>
                </a:solidFill>
                <a:latin typeface="Century Schoolbook" pitchFamily="18" charset="0"/>
              </a:rPr>
              <a:t> (-     )</a:t>
            </a:r>
          </a:p>
          <a:p>
            <a:r>
              <a:rPr lang="ru-RU" sz="2400" b="1" dirty="0" err="1" smtClean="0">
                <a:solidFill>
                  <a:srgbClr val="0070C0"/>
                </a:solidFill>
                <a:latin typeface="Century Schoolbook" pitchFamily="18" charset="0"/>
              </a:rPr>
              <a:t>а</a:t>
            </a:r>
            <a:r>
              <a:rPr lang="en-US" sz="2400" b="1" dirty="0" err="1" smtClean="0">
                <a:solidFill>
                  <a:srgbClr val="0070C0"/>
                </a:solidFill>
                <a:latin typeface="Century Schoolbook" pitchFamily="18" charset="0"/>
              </a:rPr>
              <a:t>rcctg</a:t>
            </a:r>
            <a:r>
              <a:rPr lang="ru-RU" sz="2400" b="1" dirty="0" smtClean="0">
                <a:solidFill>
                  <a:srgbClr val="0070C0"/>
                </a:solidFill>
                <a:latin typeface="Century Schoolbook" pitchFamily="18" charset="0"/>
              </a:rPr>
              <a:t> (-1)</a:t>
            </a:r>
          </a:p>
          <a:p>
            <a:endParaRPr lang="ru-RU" sz="2400" dirty="0">
              <a:solidFill>
                <a:srgbClr val="0070C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1325536" y="6137291"/>
          <a:ext cx="432048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6" name="Формула" r:id="rId3" imgW="228600" imgH="228600" progId="Equation.3">
                  <p:embed/>
                </p:oleObj>
              </mc:Choice>
              <mc:Fallback>
                <p:oleObj name="Формула" r:id="rId3" imgW="228600" imgH="22860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5536" y="6137291"/>
                        <a:ext cx="432048" cy="43204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682990" y="1493821"/>
          <a:ext cx="6180696" cy="3143273"/>
        </p:xfrm>
        <a:graphic>
          <a:graphicData uri="http://schemas.openxmlformats.org/drawingml/2006/table">
            <a:tbl>
              <a:tblPr/>
              <a:tblGrid>
                <a:gridCol w="10301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01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301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3011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3011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3011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776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062" marR="460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062" marR="460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Calibri"/>
                          <a:ea typeface="Calibri"/>
                          <a:cs typeface="Times New Roman"/>
                        </a:rPr>
                        <a:t>30°=</a:t>
                      </a:r>
                      <a:r>
                        <a:rPr lang="en-US" sz="20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062" marR="460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Calibri"/>
                          <a:ea typeface="Calibri"/>
                          <a:cs typeface="Times New Roman"/>
                        </a:rPr>
                        <a:t>45°=</a:t>
                      </a:r>
                      <a:r>
                        <a:rPr lang="en-US" sz="2000" b="1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062" marR="460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Calibri"/>
                          <a:ea typeface="Calibri"/>
                          <a:cs typeface="Times New Roman"/>
                        </a:rPr>
                        <a:t>60°=</a:t>
                      </a:r>
                      <a:r>
                        <a:rPr lang="en-US" sz="2000" b="1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062" marR="460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Calibri"/>
                          <a:ea typeface="Calibri"/>
                          <a:cs typeface="Times New Roman"/>
                        </a:rPr>
                        <a:t>90°=</a:t>
                      </a:r>
                      <a:r>
                        <a:rPr lang="en-US" sz="20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062" marR="460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14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latin typeface="Times New Roman"/>
                          <a:ea typeface="Calibri"/>
                          <a:cs typeface="Times New Roman"/>
                        </a:rPr>
                        <a:t>sinx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062" marR="460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062" marR="460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062" marR="460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062" marR="460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062" marR="460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062" marR="460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14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latin typeface="Times New Roman"/>
                          <a:ea typeface="Calibri"/>
                          <a:cs typeface="Times New Roman"/>
                        </a:rPr>
                        <a:t>cosx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062" marR="460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062" marR="460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062" marR="460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062" marR="460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062" marR="460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062" marR="460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14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latin typeface="Times New Roman"/>
                          <a:ea typeface="Calibri"/>
                          <a:cs typeface="Times New Roman"/>
                        </a:rPr>
                        <a:t>tg</a:t>
                      </a:r>
                      <a:r>
                        <a:rPr lang="en-US" sz="2000" b="1" dirty="0">
                          <a:latin typeface="Times New Roman"/>
                          <a:ea typeface="Calibri"/>
                          <a:cs typeface="Times New Roman"/>
                        </a:rPr>
                        <a:t> x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062" marR="460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062" marR="460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062" marR="460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062" marR="460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062" marR="460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062" marR="460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14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latin typeface="Times New Roman"/>
                          <a:ea typeface="Calibri"/>
                          <a:cs typeface="Times New Roman"/>
                        </a:rPr>
                        <a:t>ctg</a:t>
                      </a:r>
                      <a:r>
                        <a:rPr lang="en-US" sz="2000" b="1" dirty="0">
                          <a:latin typeface="Times New Roman"/>
                          <a:ea typeface="Calibri"/>
                          <a:cs typeface="Times New Roman"/>
                        </a:rPr>
                        <a:t> x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062" marR="460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Calibri"/>
                          <a:ea typeface="Calibri"/>
                          <a:cs typeface="Times New Roman"/>
                        </a:rPr>
                        <a:t>-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062" marR="460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062" marR="460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062" marR="460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062" marR="460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6062" marR="4606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8447" name="Object 15"/>
          <p:cNvGraphicFramePr>
            <a:graphicFrameLocks noChangeAspect="1"/>
          </p:cNvGraphicFramePr>
          <p:nvPr/>
        </p:nvGraphicFramePr>
        <p:xfrm>
          <a:off x="6506099" y="1422383"/>
          <a:ext cx="289154" cy="7143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7" name="Формула" r:id="rId5" imgW="164957" imgH="393359" progId="Equation.3">
                  <p:embed/>
                </p:oleObj>
              </mc:Choice>
              <mc:Fallback>
                <p:oleObj name="Формула" r:id="rId5" imgW="164957" imgH="393359" progId="Equation.3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06099" y="1422383"/>
                        <a:ext cx="289154" cy="71438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6" name="Object 14"/>
          <p:cNvGraphicFramePr>
            <a:graphicFrameLocks noChangeAspect="1"/>
          </p:cNvGraphicFramePr>
          <p:nvPr/>
        </p:nvGraphicFramePr>
        <p:xfrm>
          <a:off x="7434793" y="1422383"/>
          <a:ext cx="285752" cy="7059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8" name="Формула" r:id="rId7" imgW="164957" imgH="393359" progId="Equation.3">
                  <p:embed/>
                </p:oleObj>
              </mc:Choice>
              <mc:Fallback>
                <p:oleObj name="Формула" r:id="rId7" imgW="164957" imgH="393359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34793" y="1422383"/>
                        <a:ext cx="285752" cy="70597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5" name="Object 13"/>
          <p:cNvGraphicFramePr>
            <a:graphicFrameLocks noChangeAspect="1"/>
          </p:cNvGraphicFramePr>
          <p:nvPr/>
        </p:nvGraphicFramePr>
        <p:xfrm>
          <a:off x="8434925" y="1422383"/>
          <a:ext cx="285752" cy="7059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9" name="Формула" r:id="rId9" imgW="164957" imgH="393359" progId="Equation.3">
                  <p:embed/>
                </p:oleObj>
              </mc:Choice>
              <mc:Fallback>
                <p:oleObj name="Формула" r:id="rId9" imgW="164957" imgH="393359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34925" y="1422383"/>
                        <a:ext cx="285752" cy="70597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4" name="Object 12"/>
          <p:cNvGraphicFramePr>
            <a:graphicFrameLocks noChangeAspect="1"/>
          </p:cNvGraphicFramePr>
          <p:nvPr/>
        </p:nvGraphicFramePr>
        <p:xfrm>
          <a:off x="9577933" y="1493821"/>
          <a:ext cx="214314" cy="5294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0" name="Формула" r:id="rId11" imgW="164957" imgH="393359" progId="Equation.3">
                  <p:embed/>
                </p:oleObj>
              </mc:Choice>
              <mc:Fallback>
                <p:oleObj name="Формула" r:id="rId11" imgW="164957" imgH="393359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77933" y="1493821"/>
                        <a:ext cx="214314" cy="52948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3" name="Object 11"/>
          <p:cNvGraphicFramePr>
            <a:graphicFrameLocks noChangeAspect="1"/>
          </p:cNvGraphicFramePr>
          <p:nvPr/>
        </p:nvGraphicFramePr>
        <p:xfrm>
          <a:off x="6077471" y="2065325"/>
          <a:ext cx="303991" cy="7143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1" name="Формула" r:id="rId13" imgW="152334" imgH="393529" progId="Equation.3">
                  <p:embed/>
                </p:oleObj>
              </mc:Choice>
              <mc:Fallback>
                <p:oleObj name="Формула" r:id="rId13" imgW="152334" imgH="393529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77471" y="2065325"/>
                        <a:ext cx="303991" cy="7143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2" name="Object 10"/>
          <p:cNvGraphicFramePr>
            <a:graphicFrameLocks noChangeAspect="1"/>
          </p:cNvGraphicFramePr>
          <p:nvPr/>
        </p:nvGraphicFramePr>
        <p:xfrm>
          <a:off x="7077603" y="2779705"/>
          <a:ext cx="357190" cy="5740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2" name="Формула" r:id="rId15" imgW="266469" imgH="431425" progId="Equation.3">
                  <p:embed/>
                </p:oleObj>
              </mc:Choice>
              <mc:Fallback>
                <p:oleObj name="Формула" r:id="rId15" imgW="266469" imgH="431425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77603" y="2779705"/>
                        <a:ext cx="357190" cy="57405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1" name="Object 9"/>
          <p:cNvGraphicFramePr>
            <a:graphicFrameLocks noChangeAspect="1"/>
          </p:cNvGraphicFramePr>
          <p:nvPr/>
        </p:nvGraphicFramePr>
        <p:xfrm>
          <a:off x="8149173" y="2065325"/>
          <a:ext cx="357190" cy="6319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3" name="Формула" r:id="rId17" imgW="253890" imgH="431613" progId="Equation.3">
                  <p:embed/>
                </p:oleObj>
              </mc:Choice>
              <mc:Fallback>
                <p:oleObj name="Формула" r:id="rId17" imgW="253890" imgH="431613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49173" y="2065325"/>
                        <a:ext cx="357190" cy="63195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0" name="Object 8"/>
          <p:cNvGraphicFramePr>
            <a:graphicFrameLocks noChangeAspect="1"/>
          </p:cNvGraphicFramePr>
          <p:nvPr/>
        </p:nvGraphicFramePr>
        <p:xfrm>
          <a:off x="6077471" y="2708267"/>
          <a:ext cx="357190" cy="6319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4" name="Формула" r:id="rId19" imgW="253890" imgH="431613" progId="Equation.3">
                  <p:embed/>
                </p:oleObj>
              </mc:Choice>
              <mc:Fallback>
                <p:oleObj name="Формула" r:id="rId19" imgW="253890" imgH="431613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77471" y="2708267"/>
                        <a:ext cx="357190" cy="63195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9" name="Object 7"/>
          <p:cNvGraphicFramePr>
            <a:graphicFrameLocks noChangeAspect="1"/>
          </p:cNvGraphicFramePr>
          <p:nvPr/>
        </p:nvGraphicFramePr>
        <p:xfrm>
          <a:off x="7149041" y="2065325"/>
          <a:ext cx="357190" cy="586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5" name="Формула" r:id="rId20" imgW="266469" imgH="431425" progId="Equation.3">
                  <p:embed/>
                </p:oleObj>
              </mc:Choice>
              <mc:Fallback>
                <p:oleObj name="Формула" r:id="rId20" imgW="266469" imgH="431425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9041" y="2065325"/>
                        <a:ext cx="357190" cy="586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8" name="Object 6"/>
          <p:cNvGraphicFramePr>
            <a:graphicFrameLocks noChangeAspect="1"/>
          </p:cNvGraphicFramePr>
          <p:nvPr/>
        </p:nvGraphicFramePr>
        <p:xfrm>
          <a:off x="8149173" y="2708267"/>
          <a:ext cx="231323" cy="5715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6" name="Формула" r:id="rId21" imgW="152334" imgH="393529" progId="Equation.3">
                  <p:embed/>
                </p:oleObj>
              </mc:Choice>
              <mc:Fallback>
                <p:oleObj name="Формула" r:id="rId21" imgW="152334" imgH="393529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49173" y="2708267"/>
                        <a:ext cx="231323" cy="5715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7" name="Object 5"/>
          <p:cNvGraphicFramePr>
            <a:graphicFrameLocks noChangeAspect="1"/>
          </p:cNvGraphicFramePr>
          <p:nvPr/>
        </p:nvGraphicFramePr>
        <p:xfrm>
          <a:off x="8149173" y="3994151"/>
          <a:ext cx="357190" cy="618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7" name="Формула" r:id="rId22" imgW="253890" imgH="418918" progId="Equation.3">
                  <p:embed/>
                </p:oleObj>
              </mc:Choice>
              <mc:Fallback>
                <p:oleObj name="Формула" r:id="rId22" imgW="253890" imgH="418918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49173" y="3994151"/>
                        <a:ext cx="357190" cy="618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6" name="Object 4"/>
          <p:cNvGraphicFramePr>
            <a:graphicFrameLocks noChangeAspect="1"/>
          </p:cNvGraphicFramePr>
          <p:nvPr/>
        </p:nvGraphicFramePr>
        <p:xfrm>
          <a:off x="6006033" y="4065589"/>
          <a:ext cx="428628" cy="4286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8" name="Формула" r:id="rId24" imgW="228600" imgH="228600" progId="Equation.3">
                  <p:embed/>
                </p:oleObj>
              </mc:Choice>
              <mc:Fallback>
                <p:oleObj name="Формула" r:id="rId24" imgW="228600" imgH="2286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6033" y="4065589"/>
                        <a:ext cx="428628" cy="4286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5" name="Object 3"/>
          <p:cNvGraphicFramePr>
            <a:graphicFrameLocks noChangeAspect="1"/>
          </p:cNvGraphicFramePr>
          <p:nvPr/>
        </p:nvGraphicFramePr>
        <p:xfrm>
          <a:off x="8149173" y="3565523"/>
          <a:ext cx="357190" cy="357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9" name="Формула" r:id="rId26" imgW="228600" imgH="228600" progId="Equation.3">
                  <p:embed/>
                </p:oleObj>
              </mc:Choice>
              <mc:Fallback>
                <p:oleObj name="Формула" r:id="rId26" imgW="228600" imgH="2286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49173" y="3565523"/>
                        <a:ext cx="357190" cy="35719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4" name="Object 2"/>
          <p:cNvGraphicFramePr>
            <a:graphicFrameLocks noChangeAspect="1"/>
          </p:cNvGraphicFramePr>
          <p:nvPr/>
        </p:nvGraphicFramePr>
        <p:xfrm>
          <a:off x="6006033" y="3351209"/>
          <a:ext cx="357190" cy="618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80" name="Формула" r:id="rId27" imgW="253890" imgH="418918" progId="Equation.3">
                  <p:embed/>
                </p:oleObj>
              </mc:Choice>
              <mc:Fallback>
                <p:oleObj name="Формула" r:id="rId27" imgW="253890" imgH="418918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6033" y="3351209"/>
                        <a:ext cx="357190" cy="618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9" name="Object 17"/>
          <p:cNvGraphicFramePr>
            <a:graphicFrameLocks noChangeAspect="1"/>
          </p:cNvGraphicFramePr>
          <p:nvPr/>
        </p:nvGraphicFramePr>
        <p:xfrm>
          <a:off x="1325536" y="5422912"/>
          <a:ext cx="274320" cy="5000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81" name="Формула" r:id="rId28" imgW="152334" imgH="393529" progId="Equation.3">
                  <p:embed/>
                </p:oleObj>
              </mc:Choice>
              <mc:Fallback>
                <p:oleObj name="Формула" r:id="rId28" imgW="152334" imgH="393529" progId="Equation.3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5536" y="5422912"/>
                        <a:ext cx="274320" cy="50006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Line 3"/>
          <p:cNvSpPr>
            <a:spLocks noChangeShapeType="1"/>
          </p:cNvSpPr>
          <p:nvPr/>
        </p:nvSpPr>
        <p:spPr bwMode="auto">
          <a:xfrm>
            <a:off x="4611684" y="3994151"/>
            <a:ext cx="5120986" cy="45719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lIns="100794" tIns="50397" rIns="100794" bIns="50397"/>
          <a:lstStyle/>
          <a:p>
            <a:endParaRPr lang="ru-RU">
              <a:solidFill>
                <a:schemeClr val="tx1"/>
              </a:solidFill>
            </a:endParaRPr>
          </a:p>
        </p:txBody>
      </p:sp>
      <p:sp>
        <p:nvSpPr>
          <p:cNvPr id="38915" name="Line 2"/>
          <p:cNvSpPr>
            <a:spLocks noChangeShapeType="1"/>
          </p:cNvSpPr>
          <p:nvPr/>
        </p:nvSpPr>
        <p:spPr bwMode="auto">
          <a:xfrm flipV="1">
            <a:off x="6746669" y="852214"/>
            <a:ext cx="0" cy="5479014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100794" tIns="50397" rIns="100794" bIns="50397"/>
          <a:lstStyle/>
          <a:p>
            <a:endParaRPr lang="ru-RU">
              <a:solidFill>
                <a:schemeClr val="tx1"/>
              </a:solidFill>
            </a:endParaRPr>
          </a:p>
        </p:txBody>
      </p:sp>
      <p:sp>
        <p:nvSpPr>
          <p:cNvPr id="19" name="Line 15"/>
          <p:cNvSpPr>
            <a:spLocks noChangeShapeType="1"/>
          </p:cNvSpPr>
          <p:nvPr/>
        </p:nvSpPr>
        <p:spPr bwMode="auto">
          <a:xfrm rot="60000" flipH="1" flipV="1">
            <a:off x="6707760" y="1636531"/>
            <a:ext cx="100185" cy="4519039"/>
          </a:xfrm>
          <a:prstGeom prst="line">
            <a:avLst/>
          </a:prstGeom>
          <a:noFill/>
          <a:ln w="38100">
            <a:solidFill>
              <a:srgbClr val="0070C0"/>
            </a:solidFill>
            <a:prstDash val="dash"/>
            <a:round/>
            <a:headEnd/>
            <a:tailEnd/>
          </a:ln>
        </p:spPr>
        <p:txBody>
          <a:bodyPr lIns="100794" tIns="50397" rIns="100794" bIns="50397"/>
          <a:lstStyle/>
          <a:p>
            <a:endParaRPr lang="ru-RU">
              <a:solidFill>
                <a:schemeClr val="tx1"/>
              </a:solidFill>
            </a:endParaRPr>
          </a:p>
        </p:txBody>
      </p:sp>
      <p:graphicFrame>
        <p:nvGraphicFramePr>
          <p:cNvPr id="38919" name="Object 4"/>
          <p:cNvGraphicFramePr>
            <a:graphicFrameLocks noChangeAspect="1"/>
          </p:cNvGraphicFramePr>
          <p:nvPr/>
        </p:nvGraphicFramePr>
        <p:xfrm>
          <a:off x="9247574" y="4096575"/>
          <a:ext cx="397275" cy="3972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8" name="Формула" r:id="rId3" imgW="139680" imgH="139680" progId="Equation.3">
                  <p:embed/>
                </p:oleObj>
              </mc:Choice>
              <mc:Fallback>
                <p:oleObj name="Формула" r:id="rId3" imgW="139680" imgH="1396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47574" y="4096575"/>
                        <a:ext cx="397275" cy="39723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20" name="Object 5"/>
          <p:cNvGraphicFramePr>
            <a:graphicFrameLocks noChangeAspect="1"/>
          </p:cNvGraphicFramePr>
          <p:nvPr/>
        </p:nvGraphicFramePr>
        <p:xfrm>
          <a:off x="6151632" y="762967"/>
          <a:ext cx="476030" cy="4217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9" name="Формула" r:id="rId5" imgW="139680" imgH="164880" progId="Equation.3">
                  <p:embed/>
                </p:oleObj>
              </mc:Choice>
              <mc:Fallback>
                <p:oleObj name="Формула" r:id="rId5" imgW="139680" imgH="16488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1632" y="762967"/>
                        <a:ext cx="476030" cy="42173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01" name="Object 4"/>
          <p:cNvGraphicFramePr>
            <a:graphicFrameLocks noChangeAspect="1"/>
          </p:cNvGraphicFramePr>
          <p:nvPr/>
        </p:nvGraphicFramePr>
        <p:xfrm>
          <a:off x="6428149" y="1923169"/>
          <a:ext cx="294018" cy="3184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0" name="Формула" r:id="rId7" imgW="114120" imgH="164880" progId="Equation.3">
                  <p:embed/>
                </p:oleObj>
              </mc:Choice>
              <mc:Fallback>
                <p:oleObj name="Формула" r:id="rId7" imgW="114120" imgH="1648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8149" y="1923169"/>
                        <a:ext cx="294018" cy="31848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04" name="Object 24"/>
          <p:cNvGraphicFramePr>
            <a:graphicFrameLocks noChangeAspect="1"/>
          </p:cNvGraphicFramePr>
          <p:nvPr/>
        </p:nvGraphicFramePr>
        <p:xfrm>
          <a:off x="4522281" y="3669593"/>
          <a:ext cx="588036" cy="3184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1" name="Формула" r:id="rId9" imgW="228600" imgH="164880" progId="Equation.3">
                  <p:embed/>
                </p:oleObj>
              </mc:Choice>
              <mc:Fallback>
                <p:oleObj name="Формула" r:id="rId9" imgW="228600" imgH="164880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2281" y="3669593"/>
                        <a:ext cx="588036" cy="31848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1" name="Object 31"/>
          <p:cNvGraphicFramePr>
            <a:graphicFrameLocks noChangeAspect="1"/>
          </p:cNvGraphicFramePr>
          <p:nvPr/>
        </p:nvGraphicFramePr>
        <p:xfrm>
          <a:off x="8412772" y="3603096"/>
          <a:ext cx="294018" cy="3184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2" name="Формула" r:id="rId11" imgW="114120" imgH="164880" progId="Equation.3">
                  <p:embed/>
                </p:oleObj>
              </mc:Choice>
              <mc:Fallback>
                <p:oleObj name="Формула" r:id="rId11" imgW="114120" imgH="164880" progId="Equation.3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12772" y="3603096"/>
                        <a:ext cx="294018" cy="31848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Дуга 13"/>
          <p:cNvSpPr/>
          <p:nvPr/>
        </p:nvSpPr>
        <p:spPr>
          <a:xfrm>
            <a:off x="5111750" y="2351077"/>
            <a:ext cx="3228950" cy="3228612"/>
          </a:xfrm>
          <a:prstGeom prst="arc">
            <a:avLst>
              <a:gd name="adj1" fmla="val 16200000"/>
              <a:gd name="adj2" fmla="val 16065951"/>
            </a:avLst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00794" tIns="50397" rIns="100794" bIns="5039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8" name="Oval 9"/>
          <p:cNvSpPr>
            <a:spLocks noChangeAspect="1" noChangeArrowheads="1"/>
          </p:cNvSpPr>
          <p:nvPr/>
        </p:nvSpPr>
        <p:spPr bwMode="auto">
          <a:xfrm>
            <a:off x="6611948" y="3922713"/>
            <a:ext cx="228564" cy="228541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00794" tIns="50397" rIns="100794" bIns="50397" anchor="ctr"/>
          <a:lstStyle/>
          <a:p>
            <a:endParaRPr lang="ru-RU">
              <a:solidFill>
                <a:schemeClr val="tx1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4" name="Oval 9"/>
          <p:cNvSpPr>
            <a:spLocks noChangeAspect="1" noChangeArrowheads="1"/>
          </p:cNvSpPr>
          <p:nvPr/>
        </p:nvSpPr>
        <p:spPr bwMode="auto">
          <a:xfrm>
            <a:off x="6696496" y="5508030"/>
            <a:ext cx="144030" cy="144016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00794" tIns="50397" rIns="100794" bIns="50397" anchor="ctr"/>
          <a:lstStyle/>
          <a:p>
            <a:endParaRPr lang="ru-RU">
              <a:solidFill>
                <a:schemeClr val="tx1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5" name="Oval 9"/>
          <p:cNvSpPr>
            <a:spLocks noChangeAspect="1" noChangeArrowheads="1"/>
          </p:cNvSpPr>
          <p:nvPr/>
        </p:nvSpPr>
        <p:spPr bwMode="auto">
          <a:xfrm>
            <a:off x="6696496" y="2267669"/>
            <a:ext cx="119007" cy="11899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00794" tIns="50397" rIns="100794" bIns="50397" anchor="ctr"/>
          <a:lstStyle/>
          <a:p>
            <a:endParaRPr lang="ru-RU">
              <a:solidFill>
                <a:schemeClr val="tx1"/>
              </a:solidFill>
              <a:latin typeface="Calibri" pitchFamily="34" charset="0"/>
              <a:cs typeface="Arial" charset="0"/>
            </a:endParaRPr>
          </a:p>
        </p:txBody>
      </p:sp>
      <p:graphicFrame>
        <p:nvGraphicFramePr>
          <p:cNvPr id="6" name="Object 31"/>
          <p:cNvGraphicFramePr>
            <a:graphicFrameLocks noChangeAspect="1"/>
          </p:cNvGraphicFramePr>
          <p:nvPr/>
        </p:nvGraphicFramePr>
        <p:xfrm>
          <a:off x="6840512" y="1619597"/>
          <a:ext cx="423526" cy="7839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3" name="Формула" r:id="rId13" imgW="164880" imgH="406080" progId="Equation.3">
                  <p:embed/>
                </p:oleObj>
              </mc:Choice>
              <mc:Fallback>
                <p:oleObj name="Формула" r:id="rId13" imgW="164880" imgH="4060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0512" y="1619597"/>
                        <a:ext cx="423526" cy="78396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31"/>
          <p:cNvGraphicFramePr>
            <a:graphicFrameLocks noChangeAspect="1"/>
          </p:cNvGraphicFramePr>
          <p:nvPr/>
        </p:nvGraphicFramePr>
        <p:xfrm>
          <a:off x="6768504" y="5436021"/>
          <a:ext cx="715794" cy="7839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4" name="Формула" r:id="rId15" imgW="279360" imgH="406080" progId="Equation.3">
                  <p:embed/>
                </p:oleObj>
              </mc:Choice>
              <mc:Fallback>
                <p:oleObj name="Формула" r:id="rId15" imgW="279360" imgH="40608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68504" y="5436021"/>
                        <a:ext cx="715794" cy="78396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4"/>
          <p:cNvGraphicFramePr>
            <a:graphicFrameLocks noChangeAspect="1"/>
          </p:cNvGraphicFramePr>
          <p:nvPr/>
        </p:nvGraphicFramePr>
        <p:xfrm>
          <a:off x="6826262" y="3433019"/>
          <a:ext cx="500066" cy="5268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5" name="Формула" r:id="rId17" imgW="126720" imgH="177480" progId="Equation.3">
                  <p:embed/>
                </p:oleObj>
              </mc:Choice>
              <mc:Fallback>
                <p:oleObj name="Формула" r:id="rId17" imgW="126720" imgH="17748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26262" y="3433019"/>
                        <a:ext cx="500066" cy="52689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Прямоугольник 21"/>
          <p:cNvSpPr/>
          <p:nvPr/>
        </p:nvSpPr>
        <p:spPr>
          <a:xfrm>
            <a:off x="2825734" y="279375"/>
            <a:ext cx="2963928" cy="86031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none" lIns="100794" tIns="50397" rIns="100794" bIns="50397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5300" b="1" spc="5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cos</a:t>
            </a:r>
            <a:r>
              <a:rPr lang="en-US" sz="53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t = </a:t>
            </a:r>
            <a:r>
              <a:rPr lang="en-US" sz="53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3">
                    <a:lumMod val="95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a</a:t>
            </a:r>
            <a:endParaRPr lang="ru-RU" sz="53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3">
                  <a:lumMod val="95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23" name="TextBox 24"/>
          <p:cNvSpPr txBox="1">
            <a:spLocks noChangeArrowheads="1"/>
          </p:cNvSpPr>
          <p:nvPr/>
        </p:nvSpPr>
        <p:spPr bwMode="auto">
          <a:xfrm>
            <a:off x="253966" y="1993887"/>
            <a:ext cx="5199573" cy="931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0794" tIns="50397" rIns="100794" bIns="50397">
            <a:spAutoFit/>
          </a:bodyPr>
          <a:lstStyle/>
          <a:p>
            <a:r>
              <a:rPr lang="ru-RU" sz="3200" b="1" dirty="0" smtClean="0"/>
              <a:t> </a:t>
            </a:r>
            <a:r>
              <a:rPr lang="ru-RU" sz="3200" b="1" dirty="0" smtClean="0">
                <a:solidFill>
                  <a:schemeClr val="accent6">
                    <a:lumMod val="75000"/>
                  </a:schemeClr>
                </a:solidFill>
              </a:rPr>
              <a:t>Если </a:t>
            </a:r>
            <a:r>
              <a:rPr lang="ru-RU" sz="32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32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32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то с</a:t>
            </a:r>
            <a:r>
              <a:rPr lang="en-US" sz="32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os</a:t>
            </a:r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t</a:t>
            </a:r>
            <a:r>
              <a:rPr lang="ru-RU" sz="32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32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0</a:t>
            </a:r>
            <a:endParaRPr lang="en-US" sz="32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600" b="1" dirty="0"/>
          </a:p>
        </p:txBody>
      </p:sp>
      <p:graphicFrame>
        <p:nvGraphicFramePr>
          <p:cNvPr id="7178" name="Object 10"/>
          <p:cNvGraphicFramePr>
            <a:graphicFrameLocks noChangeAspect="1"/>
          </p:cNvGraphicFramePr>
          <p:nvPr/>
        </p:nvGraphicFramePr>
        <p:xfrm>
          <a:off x="1027113" y="2695575"/>
          <a:ext cx="2940050" cy="1187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6" name="Формула" r:id="rId19" imgW="1384200" imgH="558720" progId="Equation.3">
                  <p:embed/>
                </p:oleObj>
              </mc:Choice>
              <mc:Fallback>
                <p:oleObj name="Формула" r:id="rId19" imgW="1384200" imgH="55872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7113" y="2695575"/>
                        <a:ext cx="2940050" cy="1187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Box 24"/>
          <p:cNvSpPr txBox="1">
            <a:spLocks noChangeArrowheads="1"/>
          </p:cNvSpPr>
          <p:nvPr/>
        </p:nvSpPr>
        <p:spPr bwMode="auto">
          <a:xfrm>
            <a:off x="539718" y="6065853"/>
            <a:ext cx="3532539" cy="8459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0794" tIns="50397" rIns="100794" bIns="50397">
            <a:spAutoFit/>
          </a:bodyPr>
          <a:lstStyle/>
          <a:p>
            <a:r>
              <a:rPr lang="ru-RU" sz="2600" b="1" dirty="0">
                <a:solidFill>
                  <a:srgbClr val="C00000"/>
                </a:solidFill>
              </a:rPr>
              <a:t>Частный случай.</a:t>
            </a:r>
            <a:endParaRPr lang="en-US" sz="2600" b="1" dirty="0">
              <a:solidFill>
                <a:srgbClr val="C00000"/>
              </a:solidFill>
              <a:cs typeface="Arial" charset="0"/>
            </a:endParaRPr>
          </a:p>
          <a:p>
            <a:endParaRPr lang="ru-RU" sz="2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8" grpId="0" animBg="1"/>
      <p:bldP spid="4" grpId="0" animBg="1"/>
      <p:bldP spid="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Line 3"/>
          <p:cNvSpPr>
            <a:spLocks noChangeShapeType="1"/>
          </p:cNvSpPr>
          <p:nvPr/>
        </p:nvSpPr>
        <p:spPr bwMode="auto">
          <a:xfrm>
            <a:off x="4683122" y="3994151"/>
            <a:ext cx="5120986" cy="45719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lIns="100794" tIns="50397" rIns="100794" bIns="50397"/>
          <a:lstStyle/>
          <a:p>
            <a:endParaRPr lang="ru-RU">
              <a:solidFill>
                <a:schemeClr val="tx1"/>
              </a:solidFill>
            </a:endParaRPr>
          </a:p>
        </p:txBody>
      </p:sp>
      <p:sp>
        <p:nvSpPr>
          <p:cNvPr id="39938" name="Line 2"/>
          <p:cNvSpPr>
            <a:spLocks noChangeShapeType="1"/>
          </p:cNvSpPr>
          <p:nvPr/>
        </p:nvSpPr>
        <p:spPr bwMode="auto">
          <a:xfrm flipV="1">
            <a:off x="6746669" y="852214"/>
            <a:ext cx="0" cy="5479014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100794" tIns="50397" rIns="100794" bIns="50397"/>
          <a:lstStyle/>
          <a:p>
            <a:endParaRPr lang="ru-RU">
              <a:solidFill>
                <a:schemeClr val="tx1"/>
              </a:solidFill>
            </a:endParaRPr>
          </a:p>
        </p:txBody>
      </p:sp>
      <p:sp>
        <p:nvSpPr>
          <p:cNvPr id="19" name="Line 15"/>
          <p:cNvSpPr>
            <a:spLocks noChangeShapeType="1"/>
          </p:cNvSpPr>
          <p:nvPr/>
        </p:nvSpPr>
        <p:spPr bwMode="auto">
          <a:xfrm rot="60000" flipH="1" flipV="1">
            <a:off x="7819485" y="2192656"/>
            <a:ext cx="78755" cy="325486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lIns="100794" tIns="50397" rIns="100794" bIns="50397"/>
          <a:lstStyle/>
          <a:p>
            <a:endParaRPr lang="ru-RU">
              <a:solidFill>
                <a:schemeClr val="tx1"/>
              </a:solidFill>
            </a:endParaRPr>
          </a:p>
        </p:txBody>
      </p:sp>
      <p:graphicFrame>
        <p:nvGraphicFramePr>
          <p:cNvPr id="39943" name="Object 4"/>
          <p:cNvGraphicFramePr>
            <a:graphicFrameLocks noChangeAspect="1"/>
          </p:cNvGraphicFramePr>
          <p:nvPr/>
        </p:nvGraphicFramePr>
        <p:xfrm>
          <a:off x="9247574" y="4096575"/>
          <a:ext cx="397275" cy="3972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0" name="Формула" r:id="rId3" imgW="139680" imgH="139680" progId="Equation.3">
                  <p:embed/>
                </p:oleObj>
              </mc:Choice>
              <mc:Fallback>
                <p:oleObj name="Формула" r:id="rId3" imgW="139680" imgH="1396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47574" y="4096575"/>
                        <a:ext cx="397275" cy="39723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4" name="Object 5"/>
          <p:cNvGraphicFramePr>
            <a:graphicFrameLocks noChangeAspect="1"/>
          </p:cNvGraphicFramePr>
          <p:nvPr/>
        </p:nvGraphicFramePr>
        <p:xfrm>
          <a:off x="6151632" y="762967"/>
          <a:ext cx="476030" cy="4217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1" name="Формула" r:id="rId5" imgW="139680" imgH="164880" progId="Equation.3">
                  <p:embed/>
                </p:oleObj>
              </mc:Choice>
              <mc:Fallback>
                <p:oleObj name="Формула" r:id="rId5" imgW="139680" imgH="16488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1632" y="762967"/>
                        <a:ext cx="476030" cy="42173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01" name="Object 4"/>
          <p:cNvGraphicFramePr>
            <a:graphicFrameLocks noChangeAspect="1"/>
          </p:cNvGraphicFramePr>
          <p:nvPr/>
        </p:nvGraphicFramePr>
        <p:xfrm>
          <a:off x="6428149" y="1923169"/>
          <a:ext cx="294018" cy="3184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2" name="Формула" r:id="rId7" imgW="114120" imgH="164880" progId="Equation.3">
                  <p:embed/>
                </p:oleObj>
              </mc:Choice>
              <mc:Fallback>
                <p:oleObj name="Формула" r:id="rId7" imgW="114120" imgH="1648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8149" y="1923169"/>
                        <a:ext cx="294018" cy="31848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04" name="Object 24"/>
          <p:cNvGraphicFramePr>
            <a:graphicFrameLocks noChangeAspect="1"/>
          </p:cNvGraphicFramePr>
          <p:nvPr/>
        </p:nvGraphicFramePr>
        <p:xfrm>
          <a:off x="4522281" y="3669593"/>
          <a:ext cx="588036" cy="3184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3" name="Формула" r:id="rId9" imgW="228600" imgH="164880" progId="Equation.3">
                  <p:embed/>
                </p:oleObj>
              </mc:Choice>
              <mc:Fallback>
                <p:oleObj name="Формула" r:id="rId9" imgW="228600" imgH="164880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2281" y="3669593"/>
                        <a:ext cx="588036" cy="31848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1" name="Object 31"/>
          <p:cNvGraphicFramePr>
            <a:graphicFrameLocks noChangeAspect="1"/>
          </p:cNvGraphicFramePr>
          <p:nvPr/>
        </p:nvGraphicFramePr>
        <p:xfrm>
          <a:off x="8412772" y="3603096"/>
          <a:ext cx="294018" cy="3184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4" name="Формула" r:id="rId11" imgW="114120" imgH="164880" progId="Equation.3">
                  <p:embed/>
                </p:oleObj>
              </mc:Choice>
              <mc:Fallback>
                <p:oleObj name="Формула" r:id="rId11" imgW="114120" imgH="164880" progId="Equation.3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12772" y="3603096"/>
                        <a:ext cx="294018" cy="31848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Дуга 13"/>
          <p:cNvSpPr/>
          <p:nvPr/>
        </p:nvSpPr>
        <p:spPr>
          <a:xfrm>
            <a:off x="5119068" y="2271402"/>
            <a:ext cx="3228950" cy="3228612"/>
          </a:xfrm>
          <a:prstGeom prst="arc">
            <a:avLst>
              <a:gd name="adj1" fmla="val 16200000"/>
              <a:gd name="adj2" fmla="val 16065951"/>
            </a:avLst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00794" tIns="50397" rIns="100794" bIns="5039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8" name="Oval 9"/>
          <p:cNvSpPr>
            <a:spLocks noChangeAspect="1" noChangeArrowheads="1"/>
          </p:cNvSpPr>
          <p:nvPr/>
        </p:nvSpPr>
        <p:spPr bwMode="auto">
          <a:xfrm>
            <a:off x="7819485" y="4969786"/>
            <a:ext cx="119007" cy="11899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00794" tIns="50397" rIns="100794" bIns="50397" anchor="ctr"/>
          <a:lstStyle/>
          <a:p>
            <a:endParaRPr lang="ru-RU">
              <a:solidFill>
                <a:schemeClr val="tx1"/>
              </a:solidFill>
              <a:latin typeface="Calibri" pitchFamily="34" charset="0"/>
              <a:cs typeface="Arial" charset="0"/>
            </a:endParaRPr>
          </a:p>
        </p:txBody>
      </p:sp>
      <p:graphicFrame>
        <p:nvGraphicFramePr>
          <p:cNvPr id="2" name="Object 24"/>
          <p:cNvGraphicFramePr>
            <a:graphicFrameLocks noChangeAspect="1"/>
          </p:cNvGraphicFramePr>
          <p:nvPr/>
        </p:nvGraphicFramePr>
        <p:xfrm>
          <a:off x="6151632" y="5605010"/>
          <a:ext cx="588036" cy="3184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5" name="Формула" r:id="rId13" imgW="228600" imgH="164880" progId="Equation.3">
                  <p:embed/>
                </p:oleObj>
              </mc:Choice>
              <mc:Fallback>
                <p:oleObj name="Формула" r:id="rId13" imgW="228600" imgH="1648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1632" y="5605010"/>
                        <a:ext cx="588036" cy="31848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Oval 9"/>
          <p:cNvSpPr>
            <a:spLocks noChangeAspect="1" noChangeArrowheads="1"/>
          </p:cNvSpPr>
          <p:nvPr/>
        </p:nvSpPr>
        <p:spPr bwMode="auto">
          <a:xfrm>
            <a:off x="7819485" y="2668636"/>
            <a:ext cx="119007" cy="11899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00794" tIns="50397" rIns="100794" bIns="50397" anchor="ctr"/>
          <a:lstStyle/>
          <a:p>
            <a:endParaRPr lang="ru-RU">
              <a:solidFill>
                <a:schemeClr val="tx1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43" name="TextBox 42"/>
          <p:cNvSpPr txBox="1">
            <a:spLocks noChangeArrowheads="1"/>
          </p:cNvSpPr>
          <p:nvPr/>
        </p:nvSpPr>
        <p:spPr bwMode="auto">
          <a:xfrm>
            <a:off x="7976994" y="2430646"/>
            <a:ext cx="1563912" cy="4452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0794" tIns="50397" rIns="100794" bIns="50397">
            <a:spAutoFit/>
          </a:bodyPr>
          <a:lstStyle/>
          <a:p>
            <a:r>
              <a:rPr lang="en-US" sz="2400" b="1" dirty="0" err="1">
                <a:solidFill>
                  <a:schemeClr val="tx1"/>
                </a:solidFill>
                <a:latin typeface="Century Schoolbook" pitchFamily="18" charset="0"/>
              </a:rPr>
              <a:t>arccos</a:t>
            </a:r>
            <a:r>
              <a:rPr lang="ru-RU" sz="2400" b="1" dirty="0">
                <a:solidFill>
                  <a:schemeClr val="tx1"/>
                </a:solidFill>
                <a:latin typeface="Century Schoolbook" pitchFamily="18" charset="0"/>
              </a:rPr>
              <a:t> а</a:t>
            </a:r>
          </a:p>
        </p:txBody>
      </p:sp>
      <p:sp>
        <p:nvSpPr>
          <p:cNvPr id="6" name="TextBox 42"/>
          <p:cNvSpPr txBox="1">
            <a:spLocks noChangeArrowheads="1"/>
          </p:cNvSpPr>
          <p:nvPr/>
        </p:nvSpPr>
        <p:spPr bwMode="auto">
          <a:xfrm>
            <a:off x="7898241" y="4891040"/>
            <a:ext cx="1746608" cy="4452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r>
              <a:rPr lang="ru-RU" sz="2400" b="1" dirty="0">
                <a:solidFill>
                  <a:schemeClr val="tx1"/>
                </a:solidFill>
                <a:latin typeface="Century Schoolbook" pitchFamily="18" charset="0"/>
              </a:rPr>
              <a:t>-</a:t>
            </a:r>
            <a:r>
              <a:rPr lang="en-US" sz="2400" b="1" dirty="0" err="1">
                <a:solidFill>
                  <a:schemeClr val="tx1"/>
                </a:solidFill>
                <a:latin typeface="Century Schoolbook" pitchFamily="18" charset="0"/>
              </a:rPr>
              <a:t>arccos</a:t>
            </a:r>
            <a:r>
              <a:rPr lang="ru-RU" sz="2400" b="1" dirty="0">
                <a:solidFill>
                  <a:schemeClr val="tx1"/>
                </a:solidFill>
                <a:latin typeface="Century Schoolbook" pitchFamily="18" charset="0"/>
              </a:rPr>
              <a:t> а</a:t>
            </a:r>
          </a:p>
        </p:txBody>
      </p:sp>
      <p:graphicFrame>
        <p:nvGraphicFramePr>
          <p:cNvPr id="10" name="Object 4"/>
          <p:cNvGraphicFramePr>
            <a:graphicFrameLocks noChangeAspect="1"/>
          </p:cNvGraphicFramePr>
          <p:nvPr/>
        </p:nvGraphicFramePr>
        <p:xfrm>
          <a:off x="325404" y="4708531"/>
          <a:ext cx="5327650" cy="1096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6" name="Формула" r:id="rId14" imgW="1663560" imgH="457200" progId="Equation.3">
                  <p:embed/>
                </p:oleObj>
              </mc:Choice>
              <mc:Fallback>
                <p:oleObj name="Формула" r:id="rId14" imgW="1663560" imgH="45720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404" y="4708531"/>
                        <a:ext cx="5327650" cy="1096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Oval 9"/>
          <p:cNvSpPr>
            <a:spLocks noChangeAspect="1" noChangeArrowheads="1"/>
          </p:cNvSpPr>
          <p:nvPr/>
        </p:nvSpPr>
        <p:spPr bwMode="auto">
          <a:xfrm>
            <a:off x="7754956" y="3922713"/>
            <a:ext cx="214336" cy="214314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00794" tIns="50397" rIns="100794" bIns="50397" anchor="ctr"/>
          <a:lstStyle/>
          <a:p>
            <a:endParaRPr lang="ru-RU">
              <a:solidFill>
                <a:schemeClr val="tx1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39961" name="Rectangle 25"/>
          <p:cNvSpPr>
            <a:spLocks noChangeArrowheads="1"/>
          </p:cNvSpPr>
          <p:nvPr/>
        </p:nvSpPr>
        <p:spPr bwMode="auto">
          <a:xfrm>
            <a:off x="7469204" y="3565523"/>
            <a:ext cx="344621" cy="359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0794" tIns="50397" rIns="100794" bIns="50397">
            <a:spAutoFit/>
          </a:bodyPr>
          <a:lstStyle/>
          <a:p>
            <a:r>
              <a:rPr lang="ru-RU" b="1" dirty="0">
                <a:solidFill>
                  <a:schemeClr val="tx1"/>
                </a:solidFill>
                <a:latin typeface="Century Schoolbook" pitchFamily="18" charset="0"/>
              </a:rPr>
              <a:t>а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539718" y="3565523"/>
            <a:ext cx="3627340" cy="550279"/>
          </a:xfrm>
          <a:prstGeom prst="rect">
            <a:avLst/>
          </a:prstGeom>
          <a:blipFill>
            <a:blip r:embed="rId16" cstate="print"/>
            <a:tile tx="0" ty="0" sx="100000" sy="100000" flip="none" algn="tl"/>
          </a:blipFill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chemeClr val="accent6">
                    <a:lumMod val="75000"/>
                  </a:schemeClr>
                </a:solidFill>
                <a:cs typeface="Arial" charset="0"/>
              </a:rPr>
              <a:t>Если  -1</a:t>
            </a:r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cs typeface="Arial" charset="0"/>
              </a:rPr>
              <a:t>&lt;</a:t>
            </a:r>
            <a:r>
              <a:rPr lang="ru-RU" sz="3200" b="1" dirty="0" smtClean="0">
                <a:solidFill>
                  <a:schemeClr val="accent6">
                    <a:lumMod val="75000"/>
                  </a:schemeClr>
                </a:solidFill>
                <a:cs typeface="Arial" charset="0"/>
              </a:rPr>
              <a:t> а </a:t>
            </a:r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cs typeface="Arial" charset="0"/>
              </a:rPr>
              <a:t>&lt;</a:t>
            </a:r>
            <a:r>
              <a:rPr lang="ru-RU" sz="3200" b="1" dirty="0" smtClean="0">
                <a:solidFill>
                  <a:schemeClr val="accent6">
                    <a:lumMod val="75000"/>
                  </a:schemeClr>
                </a:solidFill>
                <a:cs typeface="Arial" charset="0"/>
              </a:rPr>
              <a:t>1, то</a:t>
            </a:r>
            <a:endParaRPr lang="ru-RU" sz="3200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682594" y="279375"/>
            <a:ext cx="2963928" cy="86031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none" lIns="100794" tIns="50397" rIns="100794" bIns="50397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5300" b="1" spc="5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cos</a:t>
            </a:r>
            <a:r>
              <a:rPr lang="en-US" sz="53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t = </a:t>
            </a:r>
            <a:r>
              <a:rPr lang="en-US" sz="53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3">
                    <a:lumMod val="95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a</a:t>
            </a:r>
            <a:endParaRPr lang="ru-RU" sz="53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3">
                  <a:lumMod val="95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29" name="TextBox 24"/>
          <p:cNvSpPr txBox="1">
            <a:spLocks noChangeArrowheads="1"/>
          </p:cNvSpPr>
          <p:nvPr/>
        </p:nvSpPr>
        <p:spPr bwMode="auto">
          <a:xfrm>
            <a:off x="575816" y="1979637"/>
            <a:ext cx="2880320" cy="1218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0794" tIns="50397" rIns="100794" bIns="50397">
            <a:spAutoFit/>
          </a:bodyPr>
          <a:lstStyle/>
          <a:p>
            <a:endParaRPr lang="ru-RU" sz="2600" b="1" dirty="0" smtClean="0">
              <a:solidFill>
                <a:srgbClr val="C00000"/>
              </a:solidFill>
            </a:endParaRPr>
          </a:p>
          <a:p>
            <a:r>
              <a:rPr lang="ru-RU" sz="2600" b="1" dirty="0" smtClean="0">
                <a:solidFill>
                  <a:srgbClr val="C00000"/>
                </a:solidFill>
              </a:rPr>
              <a:t>Общий случай</a:t>
            </a:r>
            <a:endParaRPr lang="en-US" sz="2600" b="1" dirty="0">
              <a:solidFill>
                <a:srgbClr val="C00000"/>
              </a:solidFill>
              <a:cs typeface="Arial" charset="0"/>
            </a:endParaRPr>
          </a:p>
          <a:p>
            <a:endParaRPr lang="ru-RU" sz="2600" b="1" dirty="0">
              <a:solidFill>
                <a:schemeClr val="tx1"/>
              </a:solidFill>
            </a:endParaRPr>
          </a:p>
        </p:txBody>
      </p:sp>
      <p:graphicFrame>
        <p:nvGraphicFramePr>
          <p:cNvPr id="12" name="Object 9"/>
          <p:cNvGraphicFramePr>
            <a:graphicFrameLocks noChangeAspect="1"/>
          </p:cNvGraphicFramePr>
          <p:nvPr/>
        </p:nvGraphicFramePr>
        <p:xfrm>
          <a:off x="6826250" y="3433763"/>
          <a:ext cx="500063" cy="525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7" name="Формула" r:id="rId17" imgW="126720" imgH="177480" progId="Equation.3">
                  <p:embed/>
                </p:oleObj>
              </mc:Choice>
              <mc:Fallback>
                <p:oleObj name="Формула" r:id="rId17" imgW="126720" imgH="17748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26250" y="3433763"/>
                        <a:ext cx="500063" cy="525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399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8" grpId="0" animBg="1"/>
      <p:bldP spid="5" grpId="0" animBg="1"/>
      <p:bldP spid="43" grpId="0"/>
      <p:bldP spid="6" grpId="0"/>
      <p:bldP spid="11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68280" y="350813"/>
            <a:ext cx="9001188" cy="67902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Решение уравнения  </a:t>
            </a:r>
            <a:r>
              <a:rPr lang="en-US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cos</a:t>
            </a: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t = </a:t>
            </a:r>
            <a:r>
              <a:rPr lang="en-US" sz="28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</a:t>
            </a:r>
            <a:endParaRPr lang="ru-RU" sz="2800" b="1" dirty="0" smtClean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endParaRPr lang="ru-RU" sz="2400" b="1" dirty="0" smtClean="0">
              <a:solidFill>
                <a:schemeClr val="accent6">
                  <a:lumMod val="40000"/>
                  <a:lumOff val="60000"/>
                </a:schemeClr>
              </a:solidFill>
            </a:endParaRPr>
          </a:p>
          <a:p>
            <a:pPr algn="ctr"/>
            <a:endParaRPr lang="ru-RU" sz="2400" b="1" dirty="0" smtClean="0">
              <a:solidFill>
                <a:schemeClr val="accent6">
                  <a:lumMod val="40000"/>
                  <a:lumOff val="60000"/>
                </a:schemeClr>
              </a:solidFill>
            </a:endParaRPr>
          </a:p>
          <a:p>
            <a:pPr marL="457200" indent="-457200"/>
            <a:r>
              <a:rPr lang="ru-RU" sz="2400" dirty="0" smtClean="0">
                <a:solidFill>
                  <a:srgbClr val="C00000"/>
                </a:solidFill>
              </a:rPr>
              <a:t>Общий случай:     </a:t>
            </a:r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cs typeface="Arial" charset="0"/>
              </a:rPr>
              <a:t>-1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cs typeface="Arial" charset="0"/>
              </a:rPr>
              <a:t>&lt;</a:t>
            </a:r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cs typeface="Arial" charset="0"/>
              </a:rPr>
              <a:t> </a:t>
            </a:r>
            <a:r>
              <a:rPr lang="ru-RU" sz="2400" b="1" dirty="0" smtClean="0">
                <a:solidFill>
                  <a:srgbClr val="FF0000"/>
                </a:solidFill>
                <a:cs typeface="Arial" charset="0"/>
              </a:rPr>
              <a:t>а</a:t>
            </a:r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cs typeface="Arial" charset="0"/>
              </a:rPr>
              <a:t> 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cs typeface="Arial" charset="0"/>
              </a:rPr>
              <a:t>&lt;</a:t>
            </a:r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cs typeface="Arial" charset="0"/>
              </a:rPr>
              <a:t>1  ,то </a:t>
            </a:r>
          </a:p>
          <a:p>
            <a:pPr marL="457200" indent="-457200"/>
            <a:endParaRPr lang="ru-RU" sz="2000" b="1" dirty="0" smtClean="0">
              <a:solidFill>
                <a:srgbClr val="C00000"/>
              </a:solidFill>
            </a:endParaRPr>
          </a:p>
          <a:p>
            <a:pPr marL="457200" indent="-457200"/>
            <a:endParaRPr lang="ru-RU" sz="2000" dirty="0" smtClean="0">
              <a:solidFill>
                <a:srgbClr val="C00000"/>
              </a:solidFill>
            </a:endParaRPr>
          </a:p>
          <a:p>
            <a:pPr marL="457200" indent="-457200"/>
            <a:endParaRPr lang="ru-RU" sz="2000" dirty="0" smtClean="0">
              <a:solidFill>
                <a:srgbClr val="C00000"/>
              </a:solidFill>
            </a:endParaRPr>
          </a:p>
          <a:p>
            <a:pPr marL="457200" indent="-457200"/>
            <a:endParaRPr lang="ru-RU" sz="2000" dirty="0" smtClean="0">
              <a:solidFill>
                <a:srgbClr val="C00000"/>
              </a:solidFill>
            </a:endParaRPr>
          </a:p>
          <a:p>
            <a:pPr marL="457200" indent="-457200"/>
            <a:r>
              <a:rPr lang="ru-RU" sz="2400" dirty="0" smtClean="0">
                <a:solidFill>
                  <a:srgbClr val="C00000"/>
                </a:solidFill>
              </a:rPr>
              <a:t>Частный случай</a:t>
            </a:r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</a:rPr>
              <a:t>:      </a:t>
            </a:r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t</a:t>
            </a:r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, то 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t = </a:t>
            </a:r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l-GR" sz="24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k     Z</a:t>
            </a:r>
            <a:endParaRPr lang="ru-RU" sz="24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457200" indent="-457200"/>
            <a:endParaRPr lang="en-US" sz="2000" dirty="0" smtClean="0">
              <a:solidFill>
                <a:srgbClr val="C00000"/>
              </a:solidFill>
              <a:cs typeface="Arial" charset="0"/>
            </a:endParaRPr>
          </a:p>
          <a:p>
            <a:pPr marL="457200" indent="-457200">
              <a:buAutoNum type="arabicPeriod"/>
            </a:pPr>
            <a:endParaRPr lang="ru-RU" sz="2000" dirty="0" smtClean="0">
              <a:solidFill>
                <a:srgbClr val="C00000"/>
              </a:solidFill>
              <a:cs typeface="Arial" charset="0"/>
            </a:endParaRPr>
          </a:p>
          <a:p>
            <a:pPr marL="457200" indent="-457200">
              <a:buAutoNum type="arabicPeriod"/>
            </a:pPr>
            <a:endParaRPr lang="ru-RU" sz="2000" dirty="0" smtClean="0">
              <a:solidFill>
                <a:srgbClr val="C00000"/>
              </a:solidFill>
              <a:cs typeface="Arial" charset="0"/>
            </a:endParaRPr>
          </a:p>
          <a:p>
            <a:pPr marL="457200" indent="-457200"/>
            <a:r>
              <a:rPr lang="ru-RU" sz="2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     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2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rgbClr val="C00000"/>
                </a:solidFill>
              </a:rPr>
              <a:t> </a:t>
            </a:r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t</a:t>
            </a:r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 </a:t>
            </a:r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 то </a:t>
            </a:r>
            <a:endParaRPr lang="ru-RU" sz="2400" dirty="0" smtClean="0"/>
          </a:p>
          <a:p>
            <a:pPr marL="457200" indent="-457200">
              <a:buAutoNum type="arabicPeriod"/>
            </a:pPr>
            <a:endParaRPr lang="ru-RU" sz="2000" dirty="0" smtClean="0">
              <a:solidFill>
                <a:srgbClr val="C00000"/>
              </a:solidFill>
              <a:cs typeface="Arial" charset="0"/>
            </a:endParaRPr>
          </a:p>
          <a:p>
            <a:pPr marL="457200" indent="-457200"/>
            <a:endParaRPr lang="en-US" sz="2000" dirty="0" smtClean="0">
              <a:solidFill>
                <a:srgbClr val="C00000"/>
              </a:solidFill>
              <a:cs typeface="Arial" charset="0"/>
            </a:endParaRPr>
          </a:p>
          <a:p>
            <a:endParaRPr lang="ru-RU" sz="2400" b="1" dirty="0" smtClean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      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000" dirty="0" smtClean="0">
                <a:solidFill>
                  <a:srgbClr val="C00000"/>
                </a:solidFill>
              </a:rPr>
              <a:t> </a:t>
            </a:r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t</a:t>
            </a:r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, то 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t = </a:t>
            </a:r>
            <a:r>
              <a:rPr lang="ru-RU" sz="2400" b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l-GR" sz="24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k, k     Z</a:t>
            </a:r>
            <a:endParaRPr lang="ru-RU" sz="2400" b="1" dirty="0" smtClean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>
              <a:solidFill>
                <a:srgbClr val="FF0000"/>
              </a:solidFill>
            </a:endParaRPr>
          </a:p>
          <a:p>
            <a:endParaRPr lang="ru-RU" sz="2400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</a:rPr>
              <a:t>Если </a:t>
            </a:r>
            <a:r>
              <a:rPr lang="ru-RU" sz="2400" dirty="0" smtClean="0">
                <a:solidFill>
                  <a:srgbClr val="C00000"/>
                </a:solidFill>
              </a:rPr>
              <a:t>             </a:t>
            </a:r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</a:rPr>
              <a:t>,то   уравнение решений не имеет.</a:t>
            </a:r>
          </a:p>
          <a:p>
            <a:endParaRPr lang="ru-RU" sz="2400" dirty="0">
              <a:solidFill>
                <a:srgbClr val="FF0000"/>
              </a:solidFill>
            </a:endParaRPr>
          </a:p>
        </p:txBody>
      </p:sp>
      <p:graphicFrame>
        <p:nvGraphicFramePr>
          <p:cNvPr id="2" name="Object 6"/>
          <p:cNvGraphicFramePr>
            <a:graphicFrameLocks noChangeAspect="1"/>
          </p:cNvGraphicFramePr>
          <p:nvPr/>
        </p:nvGraphicFramePr>
        <p:xfrm>
          <a:off x="5057775" y="1208088"/>
          <a:ext cx="4678363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60" name="Формула" r:id="rId4" imgW="1650960" imgH="457200" progId="Equation.3">
                  <p:embed/>
                </p:oleObj>
              </mc:Choice>
              <mc:Fallback>
                <p:oleObj name="Формула" r:id="rId4" imgW="1650960" imgH="45720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7775" y="1208088"/>
                        <a:ext cx="4678363" cy="971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951" name="Object 7"/>
          <p:cNvGraphicFramePr>
            <a:graphicFrameLocks noChangeAspect="1"/>
          </p:cNvGraphicFramePr>
          <p:nvPr/>
        </p:nvGraphicFramePr>
        <p:xfrm>
          <a:off x="6611948" y="2994019"/>
          <a:ext cx="285739" cy="2285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61" name="Формула" r:id="rId6" imgW="164880" imgH="164880" progId="Equation.3">
                  <p:embed/>
                </p:oleObj>
              </mc:Choice>
              <mc:Fallback>
                <p:oleObj name="Формула" r:id="rId6" imgW="164880" imgH="1648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11948" y="2994019"/>
                        <a:ext cx="285739" cy="22859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952" name="Object 8"/>
          <p:cNvGraphicFramePr>
            <a:graphicFrameLocks noChangeAspect="1"/>
          </p:cNvGraphicFramePr>
          <p:nvPr/>
        </p:nvGraphicFramePr>
        <p:xfrm>
          <a:off x="5326064" y="3851275"/>
          <a:ext cx="2439984" cy="9854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62" name="Формула" r:id="rId8" imgW="1384200" imgH="558720" progId="Equation.3">
                  <p:embed/>
                </p:oleObj>
              </mc:Choice>
              <mc:Fallback>
                <p:oleObj name="Формула" r:id="rId8" imgW="1384200" imgH="55872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6064" y="3851275"/>
                        <a:ext cx="2439984" cy="98547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953" name="Object 9"/>
          <p:cNvGraphicFramePr>
            <a:graphicFrameLocks noChangeAspect="1"/>
          </p:cNvGraphicFramePr>
          <p:nvPr/>
        </p:nvGraphicFramePr>
        <p:xfrm>
          <a:off x="7183452" y="5422911"/>
          <a:ext cx="28575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63" name="Формула" r:id="rId10" imgW="164880" imgH="164880" progId="Equation.3">
                  <p:embed/>
                </p:oleObj>
              </mc:Choice>
              <mc:Fallback>
                <p:oleObj name="Формула" r:id="rId10" imgW="164880" imgH="16488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83452" y="5422911"/>
                        <a:ext cx="28575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1325536" y="6423042"/>
          <a:ext cx="1143008" cy="4021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64" name="Формула" r:id="rId11" imgW="685800" imgH="241200" progId="Equation.3">
                  <p:embed/>
                </p:oleObj>
              </mc:Choice>
              <mc:Fallback>
                <p:oleObj name="Формула" r:id="rId11" imgW="685800" imgH="24120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5536" y="6423042"/>
                        <a:ext cx="1143008" cy="40216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/>
        </p:nvGraphicFramePr>
        <p:xfrm>
          <a:off x="325404" y="422251"/>
          <a:ext cx="3777019" cy="42862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73" name="Формула" r:id="rId3" imgW="1130040" imgH="1282680" progId="Equation.3">
                  <p:embed/>
                </p:oleObj>
              </mc:Choice>
              <mc:Fallback>
                <p:oleObj name="Формула" r:id="rId3" imgW="1130040" imgH="128268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404" y="422251"/>
                        <a:ext cx="3777019" cy="42862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970" name="Object 2"/>
          <p:cNvGraphicFramePr>
            <a:graphicFrameLocks noChangeAspect="1"/>
          </p:cNvGraphicFramePr>
          <p:nvPr/>
        </p:nvGraphicFramePr>
        <p:xfrm>
          <a:off x="5302250" y="0"/>
          <a:ext cx="4405313" cy="7108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74" name="Формула" r:id="rId5" imgW="1511280" imgH="2438280" progId="Equation.3">
                  <p:embed/>
                </p:oleObj>
              </mc:Choice>
              <mc:Fallback>
                <p:oleObj name="Формула" r:id="rId5" imgW="1511280" imgH="24382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2250" y="0"/>
                        <a:ext cx="4405313" cy="7108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Oval 26"/>
          <p:cNvSpPr>
            <a:spLocks noChangeArrowheads="1"/>
          </p:cNvSpPr>
          <p:nvPr/>
        </p:nvSpPr>
        <p:spPr bwMode="auto">
          <a:xfrm>
            <a:off x="1007864" y="323453"/>
            <a:ext cx="792088" cy="720080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" name="Oval 26"/>
          <p:cNvSpPr>
            <a:spLocks noChangeArrowheads="1"/>
          </p:cNvSpPr>
          <p:nvPr/>
        </p:nvSpPr>
        <p:spPr bwMode="auto">
          <a:xfrm>
            <a:off x="287784" y="1115541"/>
            <a:ext cx="792088" cy="720080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" name="Oval 26"/>
          <p:cNvSpPr>
            <a:spLocks noChangeArrowheads="1"/>
          </p:cNvSpPr>
          <p:nvPr/>
        </p:nvSpPr>
        <p:spPr bwMode="auto">
          <a:xfrm>
            <a:off x="6120432" y="179437"/>
            <a:ext cx="1080120" cy="1008112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" name="Oval 26"/>
          <p:cNvSpPr>
            <a:spLocks noChangeArrowheads="1"/>
          </p:cNvSpPr>
          <p:nvPr/>
        </p:nvSpPr>
        <p:spPr bwMode="auto">
          <a:xfrm>
            <a:off x="5400352" y="1259557"/>
            <a:ext cx="1080120" cy="1008112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/>
        </p:nvGraphicFramePr>
        <p:xfrm>
          <a:off x="215776" y="179437"/>
          <a:ext cx="8177212" cy="6227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071" name="Формула" r:id="rId4" imgW="3035160" imgH="2311200" progId="Equation.3">
                  <p:embed/>
                </p:oleObj>
              </mc:Choice>
              <mc:Fallback>
                <p:oleObj name="Формула" r:id="rId4" imgW="3035160" imgH="23112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776" y="179437"/>
                        <a:ext cx="8177212" cy="6227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4752280" y="251445"/>
          <a:ext cx="4678363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072" name="Формула" r:id="rId6" imgW="1650960" imgH="457200" progId="Equation.3">
                  <p:embed/>
                </p:oleObj>
              </mc:Choice>
              <mc:Fallback>
                <p:oleObj name="Формула" r:id="rId6" imgW="1650960" imgH="457200" progId="Equation.3">
                  <p:embed/>
                  <p:pic>
                    <p:nvPicPr>
                      <p:cNvPr id="0" name="Picture 4" descr="Пергамент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2280" y="251445"/>
                        <a:ext cx="4678363" cy="971550"/>
                      </a:xfrm>
                      <a:prstGeom prst="rect">
                        <a:avLst/>
                      </a:prstGeom>
                      <a:blipFill dpi="0" rotWithShape="0">
                        <a:blip r:embed="rId8"/>
                        <a:srcRect/>
                        <a:tile tx="0" ty="0" sx="100000" sy="100000" flip="none" algn="tl"/>
                      </a:blip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Oval 26"/>
          <p:cNvSpPr>
            <a:spLocks noChangeArrowheads="1"/>
          </p:cNvSpPr>
          <p:nvPr/>
        </p:nvSpPr>
        <p:spPr bwMode="auto">
          <a:xfrm>
            <a:off x="791840" y="251445"/>
            <a:ext cx="432048" cy="1080120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" name="Oval 26"/>
          <p:cNvSpPr>
            <a:spLocks noChangeArrowheads="1"/>
          </p:cNvSpPr>
          <p:nvPr/>
        </p:nvSpPr>
        <p:spPr bwMode="auto">
          <a:xfrm>
            <a:off x="359792" y="1331565"/>
            <a:ext cx="432048" cy="1080120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" name="Oval 26"/>
          <p:cNvSpPr>
            <a:spLocks noChangeArrowheads="1"/>
          </p:cNvSpPr>
          <p:nvPr/>
        </p:nvSpPr>
        <p:spPr bwMode="auto">
          <a:xfrm>
            <a:off x="359792" y="2411685"/>
            <a:ext cx="432048" cy="1080120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9090" name="Object 2"/>
          <p:cNvGraphicFramePr>
            <a:graphicFrameLocks noChangeAspect="1"/>
          </p:cNvGraphicFramePr>
          <p:nvPr/>
        </p:nvGraphicFramePr>
        <p:xfrm>
          <a:off x="332327" y="993755"/>
          <a:ext cx="9748298" cy="67151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094" name="Формула" r:id="rId3" imgW="4076640" imgH="2806560" progId="Equation.3">
                  <p:embed/>
                </p:oleObj>
              </mc:Choice>
              <mc:Fallback>
                <p:oleObj name="Формула" r:id="rId3" imgW="4076640" imgH="280656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327" y="993755"/>
                        <a:ext cx="9748298" cy="671517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01" name="Object 3" descr="Пергамент"/>
          <p:cNvGraphicFramePr>
            <a:graphicFrameLocks noChangeAspect="1"/>
          </p:cNvGraphicFramePr>
          <p:nvPr/>
        </p:nvGraphicFramePr>
        <p:xfrm>
          <a:off x="4754563" y="207963"/>
          <a:ext cx="4678362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095" name="Формула" r:id="rId5" imgW="1650960" imgH="457200" progId="Equation.3">
                  <p:embed/>
                </p:oleObj>
              </mc:Choice>
              <mc:Fallback>
                <p:oleObj name="Формула" r:id="rId5" imgW="1650960" imgH="457200" progId="Equation.3">
                  <p:embed/>
                  <p:pic>
                    <p:nvPicPr>
                      <p:cNvPr id="0" name="Picture 3" descr="Пергамент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4563" y="207963"/>
                        <a:ext cx="4678362" cy="971550"/>
                      </a:xfrm>
                      <a:prstGeom prst="rect">
                        <a:avLst/>
                      </a:prstGeom>
                      <a:blipFill dpi="0" rotWithShape="0">
                        <a:blip r:embed="rId7"/>
                        <a:srcRect/>
                        <a:tile tx="0" ty="0" sx="100000" sy="100000" flip="none" algn="tl"/>
                      </a:blip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Oval 26"/>
          <p:cNvSpPr>
            <a:spLocks noChangeArrowheads="1"/>
          </p:cNvSpPr>
          <p:nvPr/>
        </p:nvSpPr>
        <p:spPr bwMode="auto">
          <a:xfrm>
            <a:off x="825470" y="1350945"/>
            <a:ext cx="360040" cy="504056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4825998" y="1279507"/>
            <a:ext cx="3829895" cy="4358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en-US" sz="2400" b="1" dirty="0" err="1" smtClean="0">
                <a:solidFill>
                  <a:srgbClr val="7030A0"/>
                </a:solidFill>
                <a:latin typeface="Century Schoolbook" pitchFamily="18" charset="0"/>
              </a:rPr>
              <a:t>arccos</a:t>
            </a:r>
            <a:r>
              <a:rPr lang="en-US" sz="2400" b="1" dirty="0" smtClean="0">
                <a:solidFill>
                  <a:srgbClr val="7030A0"/>
                </a:solidFill>
                <a:latin typeface="Century Schoolbook" pitchFamily="18" charset="0"/>
              </a:rPr>
              <a:t> (-a)=</a:t>
            </a:r>
            <a:r>
              <a:rPr lang="ru-RU" sz="2400" b="1" dirty="0" smtClean="0">
                <a:solidFill>
                  <a:srgbClr val="7030A0"/>
                </a:solidFill>
                <a:latin typeface="Century Schoolbook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π </a:t>
            </a: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b="1" dirty="0" err="1" smtClean="0">
                <a:solidFill>
                  <a:srgbClr val="7030A0"/>
                </a:solidFill>
                <a:latin typeface="Century Schoolbook" pitchFamily="18" charset="0"/>
              </a:rPr>
              <a:t>arccos</a:t>
            </a:r>
            <a:r>
              <a:rPr lang="en-US" sz="2400" b="1" dirty="0" smtClean="0">
                <a:solidFill>
                  <a:srgbClr val="7030A0"/>
                </a:solidFill>
                <a:latin typeface="Century Schoolbook" pitchFamily="18" charset="0"/>
              </a:rPr>
              <a:t> a</a:t>
            </a:r>
            <a:endParaRPr lang="ru-RU" sz="2400" b="1" dirty="0" smtClean="0">
              <a:solidFill>
                <a:srgbClr val="7030A0"/>
              </a:solidFill>
              <a:latin typeface="Century Schoolboo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/>
        </p:nvGraphicFramePr>
        <p:xfrm>
          <a:off x="325404" y="254613"/>
          <a:ext cx="9652097" cy="70256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380" name="Формула" r:id="rId3" imgW="5181480" imgH="3771720" progId="Equation.3">
                  <p:embed/>
                </p:oleObj>
              </mc:Choice>
              <mc:Fallback>
                <p:oleObj name="Формула" r:id="rId3" imgW="5181480" imgH="377172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404" y="254613"/>
                        <a:ext cx="9652097" cy="702568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/>
        </p:nvGraphicFramePr>
        <p:xfrm>
          <a:off x="325404" y="350813"/>
          <a:ext cx="5894563" cy="66754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04" name="Формула" r:id="rId3" imgW="2971800" imgH="3365280" progId="Equation.3">
                  <p:embed/>
                </p:oleObj>
              </mc:Choice>
              <mc:Fallback>
                <p:oleObj name="Формула" r:id="rId3" imgW="2971800" imgH="33652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404" y="350813"/>
                        <a:ext cx="5894563" cy="667546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3426" name="Object 2"/>
          <p:cNvGraphicFramePr>
            <a:graphicFrameLocks noChangeAspect="1"/>
          </p:cNvGraphicFramePr>
          <p:nvPr/>
        </p:nvGraphicFramePr>
        <p:xfrm>
          <a:off x="484188" y="708025"/>
          <a:ext cx="9253537" cy="561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28" name="Формула" r:id="rId3" imgW="4000320" imgH="2247840" progId="Equation.3">
                  <p:embed/>
                </p:oleObj>
              </mc:Choice>
              <mc:Fallback>
                <p:oleObj name="Формула" r:id="rId3" imgW="4000320" imgH="22478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188" y="708025"/>
                        <a:ext cx="9253537" cy="5611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ordArt 69"/>
          <p:cNvSpPr>
            <a:spLocks noChangeArrowheads="1" noChangeShapeType="1" noTextEdit="1"/>
          </p:cNvSpPr>
          <p:nvPr/>
        </p:nvSpPr>
        <p:spPr bwMode="auto">
          <a:xfrm>
            <a:off x="611156" y="350813"/>
            <a:ext cx="8862549" cy="755968"/>
          </a:xfrm>
          <a:prstGeom prst="rect">
            <a:avLst/>
          </a:prstGeom>
        </p:spPr>
        <p:txBody>
          <a:bodyPr wrap="none" lIns="100794" tIns="50397" rIns="100794" bIns="50397" fromWordArt="1">
            <a:prstTxWarp prst="textPlain">
              <a:avLst>
                <a:gd name="adj" fmla="val 50000"/>
              </a:avLst>
            </a:prstTxWarp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2600" b="1" kern="10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Потренируйся</a:t>
            </a:r>
            <a:endParaRPr lang="ru-RU" sz="2600" b="1" kern="10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2247900" y="1284288"/>
          <a:ext cx="3586163" cy="558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35" name="Формула" r:id="rId3" imgW="1231560" imgH="1917360" progId="Equation.3">
                  <p:embed/>
                </p:oleObj>
              </mc:Choice>
              <mc:Fallback>
                <p:oleObj name="Формула" r:id="rId3" imgW="1231560" imgH="191736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7900" y="1284288"/>
                        <a:ext cx="3586163" cy="55832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5" name="Line 2"/>
          <p:cNvSpPr>
            <a:spLocks noChangeShapeType="1"/>
          </p:cNvSpPr>
          <p:nvPr/>
        </p:nvSpPr>
        <p:spPr bwMode="auto">
          <a:xfrm flipV="1">
            <a:off x="7875509" y="1259928"/>
            <a:ext cx="50402" cy="5005682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</p:spPr>
        <p:txBody>
          <a:bodyPr lIns="100794" tIns="50397" rIns="100794" bIns="50397"/>
          <a:lstStyle/>
          <a:p>
            <a:endParaRPr lang="ru-RU"/>
          </a:p>
        </p:txBody>
      </p:sp>
      <p:sp>
        <p:nvSpPr>
          <p:cNvPr id="19" name="Line 15"/>
          <p:cNvSpPr>
            <a:spLocks noChangeShapeType="1"/>
          </p:cNvSpPr>
          <p:nvPr/>
        </p:nvSpPr>
        <p:spPr bwMode="auto">
          <a:xfrm rot="60000" flipV="1">
            <a:off x="6151881" y="1693826"/>
            <a:ext cx="3690364" cy="54452"/>
          </a:xfrm>
          <a:prstGeom prst="line">
            <a:avLst/>
          </a:prstGeom>
          <a:noFill/>
          <a:ln w="38100">
            <a:solidFill>
              <a:schemeClr val="tx1">
                <a:lumMod val="95000"/>
                <a:lumOff val="5000"/>
              </a:schemeClr>
            </a:solidFill>
            <a:prstDash val="dash"/>
            <a:round/>
            <a:headEnd/>
            <a:tailEnd/>
          </a:ln>
        </p:spPr>
        <p:txBody>
          <a:bodyPr lIns="100794" tIns="50397" rIns="100794" bIns="50397"/>
          <a:lstStyle/>
          <a:p>
            <a:endParaRPr lang="ru-RU"/>
          </a:p>
        </p:txBody>
      </p:sp>
      <p:sp>
        <p:nvSpPr>
          <p:cNvPr id="20485" name="Line 3"/>
          <p:cNvSpPr>
            <a:spLocks noChangeShapeType="1"/>
          </p:cNvSpPr>
          <p:nvPr/>
        </p:nvSpPr>
        <p:spPr bwMode="auto">
          <a:xfrm flipV="1">
            <a:off x="5826130" y="3636961"/>
            <a:ext cx="3969957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100794" tIns="50397" rIns="100794" bIns="50397"/>
          <a:lstStyle/>
          <a:p>
            <a:endParaRPr lang="ru-RU"/>
          </a:p>
        </p:txBody>
      </p:sp>
      <p:graphicFrame>
        <p:nvGraphicFramePr>
          <p:cNvPr id="20486" name="Object 4"/>
          <p:cNvGraphicFramePr>
            <a:graphicFrameLocks noChangeAspect="1"/>
          </p:cNvGraphicFramePr>
          <p:nvPr/>
        </p:nvGraphicFramePr>
        <p:xfrm>
          <a:off x="9504808" y="3707829"/>
          <a:ext cx="397275" cy="3972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Формула" r:id="rId3" imgW="139680" imgH="139680" progId="Equation.3">
                  <p:embed/>
                </p:oleObj>
              </mc:Choice>
              <mc:Fallback>
                <p:oleObj name="Формула" r:id="rId3" imgW="139680" imgH="1396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04808" y="3707829"/>
                        <a:ext cx="397275" cy="39723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7" name="Object 5"/>
          <p:cNvGraphicFramePr>
            <a:graphicFrameLocks noChangeAspect="1"/>
          </p:cNvGraphicFramePr>
          <p:nvPr/>
        </p:nvGraphicFramePr>
        <p:xfrm>
          <a:off x="8040708" y="1065193"/>
          <a:ext cx="476030" cy="4217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Формула" r:id="rId5" imgW="139680" imgH="164880" progId="Equation.3">
                  <p:embed/>
                </p:oleObj>
              </mc:Choice>
              <mc:Fallback>
                <p:oleObj name="Формула" r:id="rId5" imgW="139680" imgH="16488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40708" y="1065193"/>
                        <a:ext cx="476030" cy="42173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01" name="Object 4"/>
          <p:cNvGraphicFramePr>
            <a:graphicFrameLocks noChangeAspect="1"/>
          </p:cNvGraphicFramePr>
          <p:nvPr/>
        </p:nvGraphicFramePr>
        <p:xfrm>
          <a:off x="7560487" y="2362389"/>
          <a:ext cx="294018" cy="3184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Формула" r:id="rId7" imgW="114120" imgH="164880" progId="Equation.3">
                  <p:embed/>
                </p:oleObj>
              </mc:Choice>
              <mc:Fallback>
                <p:oleObj name="Формула" r:id="rId7" imgW="114120" imgH="1648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60487" y="2362389"/>
                        <a:ext cx="294018" cy="31848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04" name="Object 24"/>
          <p:cNvGraphicFramePr>
            <a:graphicFrameLocks noChangeAspect="1"/>
          </p:cNvGraphicFramePr>
          <p:nvPr/>
        </p:nvGraphicFramePr>
        <p:xfrm>
          <a:off x="5906623" y="3779838"/>
          <a:ext cx="588036" cy="3184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Формула" r:id="rId9" imgW="228600" imgH="164880" progId="Equation.3">
                  <p:embed/>
                </p:oleObj>
              </mc:Choice>
              <mc:Fallback>
                <p:oleObj name="Формула" r:id="rId9" imgW="228600" imgH="164880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6623" y="3779838"/>
                        <a:ext cx="588036" cy="31848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1" name="Object 31"/>
          <p:cNvGraphicFramePr>
            <a:graphicFrameLocks noChangeAspect="1"/>
          </p:cNvGraphicFramePr>
          <p:nvPr/>
        </p:nvGraphicFramePr>
        <p:xfrm>
          <a:off x="8928744" y="3707829"/>
          <a:ext cx="362907" cy="3931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Формула" r:id="rId11" imgW="114120" imgH="164880" progId="Equation.3">
                  <p:embed/>
                </p:oleObj>
              </mc:Choice>
              <mc:Fallback>
                <p:oleObj name="Формула" r:id="rId11" imgW="114120" imgH="164880" progId="Equation.3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28744" y="3707829"/>
                        <a:ext cx="362907" cy="39310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Дуга 13"/>
          <p:cNvSpPr/>
          <p:nvPr/>
        </p:nvSpPr>
        <p:spPr>
          <a:xfrm>
            <a:off x="6457911" y="2271703"/>
            <a:ext cx="2922725" cy="2768089"/>
          </a:xfrm>
          <a:prstGeom prst="arc">
            <a:avLst>
              <a:gd name="adj1" fmla="val 16200000"/>
              <a:gd name="adj2" fmla="val 16065951"/>
            </a:avLst>
          </a:prstGeom>
          <a:ln w="158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00794" tIns="50397" rIns="100794" bIns="5039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8" name="Oval 9"/>
          <p:cNvSpPr>
            <a:spLocks noChangeAspect="1" noChangeArrowheads="1"/>
          </p:cNvSpPr>
          <p:nvPr/>
        </p:nvSpPr>
        <p:spPr bwMode="auto">
          <a:xfrm>
            <a:off x="7875508" y="1653664"/>
            <a:ext cx="158768" cy="158751"/>
          </a:xfrm>
          <a:prstGeom prst="ellipse">
            <a:avLst/>
          </a:prstGeom>
          <a:solidFill>
            <a:srgbClr val="6699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00794" tIns="50397" rIns="100794" bIns="50397" anchor="ctr"/>
          <a:lstStyle/>
          <a:p>
            <a:endParaRPr lang="ru-RU">
              <a:latin typeface="Calibri" pitchFamily="34" charset="0"/>
              <a:cs typeface="Arial" charset="0"/>
            </a:endParaRPr>
          </a:p>
        </p:txBody>
      </p:sp>
      <p:graphicFrame>
        <p:nvGraphicFramePr>
          <p:cNvPr id="2" name="Object 24"/>
          <p:cNvGraphicFramePr>
            <a:graphicFrameLocks noChangeAspect="1"/>
          </p:cNvGraphicFramePr>
          <p:nvPr/>
        </p:nvGraphicFramePr>
        <p:xfrm>
          <a:off x="7324220" y="5118540"/>
          <a:ext cx="588036" cy="3184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Формула" r:id="rId13" imgW="228600" imgH="164880" progId="Equation.3">
                  <p:embed/>
                </p:oleObj>
              </mc:Choice>
              <mc:Fallback>
                <p:oleObj name="Формула" r:id="rId13" imgW="228600" imgH="1648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24220" y="5118540"/>
                        <a:ext cx="588036" cy="31848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4"/>
          <p:cNvSpPr txBox="1">
            <a:spLocks noChangeArrowheads="1"/>
          </p:cNvSpPr>
          <p:nvPr/>
        </p:nvSpPr>
        <p:spPr bwMode="auto">
          <a:xfrm>
            <a:off x="215776" y="2411685"/>
            <a:ext cx="5556867" cy="14756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0794" tIns="50397" rIns="100794" bIns="50397">
            <a:spAutoFit/>
          </a:bodyPr>
          <a:lstStyle/>
          <a:p>
            <a:pPr marL="503972" indent="-503972"/>
            <a:r>
              <a:rPr lang="ru-RU" sz="35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Если а</a:t>
            </a:r>
            <a:r>
              <a:rPr lang="en-US" sz="35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&gt;</a:t>
            </a:r>
            <a:r>
              <a:rPr lang="ru-RU" sz="35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1  </a:t>
            </a:r>
            <a:r>
              <a:rPr lang="ru-RU" sz="35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(а=1,4)</a:t>
            </a:r>
            <a:r>
              <a:rPr lang="en-US" sz="35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5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или</a:t>
            </a:r>
            <a:r>
              <a:rPr lang="en-US" sz="35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500" b="1" dirty="0" smtClean="0">
              <a:solidFill>
                <a:srgbClr val="99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03972" indent="-503972"/>
            <a:r>
              <a:rPr lang="en-US" sz="35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35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en-US" sz="35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ru-RU" sz="35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-</a:t>
            </a:r>
            <a:r>
              <a:rPr lang="en-US" sz="35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35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35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(а = - 1,6)</a:t>
            </a:r>
            <a:endParaRPr lang="en-US" sz="35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24"/>
          <p:cNvSpPr txBox="1">
            <a:spLocks noChangeArrowheads="1"/>
          </p:cNvSpPr>
          <p:nvPr/>
        </p:nvSpPr>
        <p:spPr bwMode="auto">
          <a:xfrm>
            <a:off x="215776" y="4067869"/>
            <a:ext cx="5398100" cy="1962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0794" tIns="50397" rIns="100794" bIns="50397">
            <a:spAutoFit/>
          </a:bodyPr>
          <a:lstStyle/>
          <a:p>
            <a:r>
              <a:rPr lang="ru-RU" sz="2600" b="1" dirty="0">
                <a:solidFill>
                  <a:schemeClr val="accent6">
                    <a:lumMod val="75000"/>
                  </a:schemeClr>
                </a:solidFill>
              </a:rPr>
              <a:t>Нет точек пересечения </a:t>
            </a:r>
            <a:endParaRPr lang="ru-RU" sz="26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ru-RU" sz="2600" b="1" dirty="0" smtClean="0">
                <a:solidFill>
                  <a:schemeClr val="accent6">
                    <a:lumMod val="75000"/>
                  </a:schemeClr>
                </a:solidFill>
              </a:rPr>
              <a:t>   с </a:t>
            </a:r>
            <a:r>
              <a:rPr lang="ru-RU" sz="2600" b="1" dirty="0">
                <a:solidFill>
                  <a:schemeClr val="accent6">
                    <a:lumMod val="75000"/>
                  </a:schemeClr>
                </a:solidFill>
              </a:rPr>
              <a:t>окружностью</a:t>
            </a:r>
            <a:r>
              <a:rPr lang="ru-RU" sz="2600" b="1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  <a:endParaRPr lang="en-US" sz="26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ru-RU" sz="2600" b="1" dirty="0"/>
          </a:p>
          <a:p>
            <a:r>
              <a:rPr lang="ru-RU" sz="2600" b="1" dirty="0">
                <a:solidFill>
                  <a:srgbClr val="C00000"/>
                </a:solidFill>
              </a:rPr>
              <a:t>Уравнение не имеет решений.</a:t>
            </a:r>
            <a:endParaRPr lang="en-US" sz="2600" b="1" dirty="0">
              <a:solidFill>
                <a:srgbClr val="C00000"/>
              </a:solidFill>
              <a:cs typeface="Arial" charset="0"/>
            </a:endParaRPr>
          </a:p>
          <a:p>
            <a:endParaRPr lang="ru-RU" sz="2600" b="1" dirty="0"/>
          </a:p>
        </p:txBody>
      </p:sp>
      <p:sp>
        <p:nvSpPr>
          <p:cNvPr id="5" name="Line 15"/>
          <p:cNvSpPr>
            <a:spLocks noChangeShapeType="1"/>
          </p:cNvSpPr>
          <p:nvPr/>
        </p:nvSpPr>
        <p:spPr bwMode="auto">
          <a:xfrm rot="60000" flipV="1">
            <a:off x="6143393" y="6011756"/>
            <a:ext cx="3094962" cy="84667"/>
          </a:xfrm>
          <a:prstGeom prst="line">
            <a:avLst/>
          </a:prstGeom>
          <a:noFill/>
          <a:ln w="38100">
            <a:solidFill>
              <a:schemeClr val="tx1">
                <a:lumMod val="95000"/>
                <a:lumOff val="5000"/>
              </a:schemeClr>
            </a:solidFill>
            <a:prstDash val="dash"/>
            <a:round/>
            <a:headEnd/>
            <a:tailEnd/>
          </a:ln>
        </p:spPr>
        <p:txBody>
          <a:bodyPr lIns="100794" tIns="50397" rIns="100794" bIns="50397"/>
          <a:lstStyle/>
          <a:p>
            <a:endParaRPr lang="ru-RU"/>
          </a:p>
        </p:txBody>
      </p:sp>
      <p:sp>
        <p:nvSpPr>
          <p:cNvPr id="6" name="Oval 9"/>
          <p:cNvSpPr>
            <a:spLocks noChangeAspect="1" noChangeArrowheads="1"/>
          </p:cNvSpPr>
          <p:nvPr/>
        </p:nvSpPr>
        <p:spPr bwMode="auto">
          <a:xfrm>
            <a:off x="7796753" y="5984758"/>
            <a:ext cx="158768" cy="158751"/>
          </a:xfrm>
          <a:prstGeom prst="ellipse">
            <a:avLst/>
          </a:prstGeom>
          <a:solidFill>
            <a:srgbClr val="6699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00794" tIns="50397" rIns="100794" bIns="50397" anchor="ctr"/>
          <a:lstStyle/>
          <a:p>
            <a:endParaRPr lang="ru-RU">
              <a:latin typeface="Calibri" pitchFamily="34" charset="0"/>
              <a:cs typeface="Arial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7560487" y="3622344"/>
            <a:ext cx="370269" cy="473868"/>
          </a:xfrm>
          <a:prstGeom prst="rect">
            <a:avLst/>
          </a:prstGeom>
        </p:spPr>
        <p:txBody>
          <a:bodyPr wrap="none" lIns="100794" tIns="50397" rIns="100794" bIns="50397">
            <a:spAutoFit/>
          </a:bodyPr>
          <a:lstStyle/>
          <a:p>
            <a:r>
              <a:rPr lang="ru-RU" sz="2600" b="1" dirty="0" smtClean="0">
                <a:solidFill>
                  <a:schemeClr val="tx1"/>
                </a:solidFill>
                <a:latin typeface="Arial Narrow" pitchFamily="34" charset="0"/>
              </a:rPr>
              <a:t>о</a:t>
            </a:r>
            <a:endParaRPr lang="ru-RU" sz="2600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6754824" y="1208069"/>
            <a:ext cx="1141314" cy="473868"/>
          </a:xfrm>
          <a:prstGeom prst="rect">
            <a:avLst/>
          </a:prstGeom>
        </p:spPr>
        <p:txBody>
          <a:bodyPr wrap="none" lIns="100794" tIns="50397" rIns="100794" bIns="50397">
            <a:spAutoFit/>
          </a:bodyPr>
          <a:lstStyle/>
          <a:p>
            <a:r>
              <a:rPr lang="ru-RU" sz="2600" b="1" dirty="0" smtClean="0">
                <a:solidFill>
                  <a:srgbClr val="FFC000"/>
                </a:solidFill>
                <a:cs typeface="Arial" charset="0"/>
              </a:rPr>
              <a:t>а=1,4 </a:t>
            </a:r>
            <a:endParaRPr lang="ru-RU" sz="2600" dirty="0">
              <a:solidFill>
                <a:srgbClr val="FFC000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1151880" y="323453"/>
            <a:ext cx="6671417" cy="86031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none" lIns="100794" tIns="50397" rIns="100794" bIns="50397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53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Уравнение </a:t>
            </a:r>
            <a:r>
              <a:rPr lang="en-US" sz="53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sin t = </a:t>
            </a:r>
            <a:r>
              <a:rPr lang="en-US" sz="53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3">
                    <a:lumMod val="95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a</a:t>
            </a:r>
            <a:endParaRPr lang="ru-RU" sz="53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3">
                  <a:lumMod val="95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7969270" y="6065853"/>
            <a:ext cx="1321196" cy="4358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FFC000"/>
                </a:solidFill>
                <a:cs typeface="Arial" charset="0"/>
              </a:rPr>
              <a:t>а = - 1,6</a:t>
            </a:r>
            <a:endParaRPr lang="ru-RU" sz="2400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287784" y="1763613"/>
            <a:ext cx="6676058" cy="4358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</a:rPr>
              <a:t>Число </a:t>
            </a:r>
            <a:r>
              <a:rPr lang="ru-RU" sz="2400" b="1" dirty="0" smtClean="0">
                <a:solidFill>
                  <a:srgbClr val="FF0000"/>
                </a:solidFill>
              </a:rPr>
              <a:t>а </a:t>
            </a: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</a:rPr>
              <a:t>отмечаем</a:t>
            </a:r>
            <a:r>
              <a:rPr lang="ru-RU" sz="2400" b="1" dirty="0" smtClean="0">
                <a:solidFill>
                  <a:srgbClr val="FF0000"/>
                </a:solidFill>
              </a:rPr>
              <a:t> </a:t>
            </a: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</a:rPr>
              <a:t> на оси синусов – ось у</a:t>
            </a:r>
            <a:r>
              <a:rPr lang="ru-RU" sz="2400" b="1" dirty="0" smtClean="0">
                <a:solidFill>
                  <a:srgbClr val="FF0000"/>
                </a:solidFill>
              </a:rPr>
              <a:t> </a:t>
            </a:r>
            <a:endParaRPr lang="en-US" sz="24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Дуга 13"/>
          <p:cNvSpPr/>
          <p:nvPr/>
        </p:nvSpPr>
        <p:spPr>
          <a:xfrm>
            <a:off x="3967497" y="2379898"/>
            <a:ext cx="3228950" cy="3228612"/>
          </a:xfrm>
          <a:prstGeom prst="arc">
            <a:avLst>
              <a:gd name="adj1" fmla="val 16200000"/>
              <a:gd name="adj2" fmla="val 16065951"/>
            </a:avLst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00794" tIns="50397" rIns="100794" bIns="5039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9" name="Line 15"/>
          <p:cNvSpPr>
            <a:spLocks noChangeShapeType="1"/>
          </p:cNvSpPr>
          <p:nvPr/>
        </p:nvSpPr>
        <p:spPr bwMode="auto">
          <a:xfrm rot="21540000" flipV="1">
            <a:off x="4095254" y="1338694"/>
            <a:ext cx="3150195" cy="5118529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lIns="100794" tIns="50397" rIns="100794" bIns="50397"/>
          <a:lstStyle/>
          <a:p>
            <a:endParaRPr lang="ru-RU">
              <a:solidFill>
                <a:schemeClr val="tx1"/>
              </a:solidFill>
            </a:endParaRPr>
          </a:p>
        </p:txBody>
      </p:sp>
      <p:sp>
        <p:nvSpPr>
          <p:cNvPr id="4" name="Дата 3"/>
          <p:cNvSpPr txBox="1">
            <a:spLocks noGrp="1"/>
          </p:cNvSpPr>
          <p:nvPr/>
        </p:nvSpPr>
        <p:spPr>
          <a:xfrm>
            <a:off x="504031" y="7006699"/>
            <a:ext cx="2352146" cy="402483"/>
          </a:xfrm>
          <a:prstGeom prst="rect">
            <a:avLst/>
          </a:prstGeom>
          <a:noFill/>
        </p:spPr>
        <p:txBody>
          <a:bodyPr lIns="100794" tIns="50397" rIns="100794" bIns="50397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2CEB9AD2-60E7-4B57-AB27-289519AF1288}" type="datetime1">
              <a:rPr lang="ru-RU" sz="1300">
                <a:solidFill>
                  <a:schemeClr val="tx1"/>
                </a:solidFill>
                <a:latin typeface="+mn-lt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26.10.2020</a:t>
            </a:fld>
            <a:endParaRPr lang="ru-RU" sz="13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" name="Номер слайда 4"/>
          <p:cNvSpPr txBox="1">
            <a:spLocks noGrp="1"/>
          </p:cNvSpPr>
          <p:nvPr/>
        </p:nvSpPr>
        <p:spPr>
          <a:xfrm>
            <a:off x="7224448" y="7006699"/>
            <a:ext cx="2352146" cy="402483"/>
          </a:xfrm>
          <a:prstGeom prst="rect">
            <a:avLst/>
          </a:prstGeom>
          <a:noFill/>
        </p:spPr>
        <p:txBody>
          <a:bodyPr lIns="100794" tIns="50397" rIns="100794" bIns="50397"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A3F487EE-8AA3-4124-9864-7635FAD88365}" type="slidenum">
              <a:rPr lang="ru-RU" sz="1300">
                <a:solidFill>
                  <a:schemeClr val="tx1"/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30</a:t>
            </a:fld>
            <a:endParaRPr lang="ru-RU" sz="13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1989" name="Line 2"/>
          <p:cNvSpPr>
            <a:spLocks noChangeShapeType="1"/>
          </p:cNvSpPr>
          <p:nvPr/>
        </p:nvSpPr>
        <p:spPr bwMode="auto">
          <a:xfrm flipV="1">
            <a:off x="5596846" y="1279506"/>
            <a:ext cx="45719" cy="5912684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100794" tIns="50397" rIns="100794" bIns="50397"/>
          <a:lstStyle/>
          <a:p>
            <a:endParaRPr lang="ru-RU">
              <a:solidFill>
                <a:schemeClr val="tx1"/>
              </a:solidFill>
            </a:endParaRPr>
          </a:p>
        </p:txBody>
      </p:sp>
      <p:sp>
        <p:nvSpPr>
          <p:cNvPr id="41990" name="Line 3"/>
          <p:cNvSpPr>
            <a:spLocks noChangeShapeType="1"/>
          </p:cNvSpPr>
          <p:nvPr/>
        </p:nvSpPr>
        <p:spPr bwMode="auto">
          <a:xfrm>
            <a:off x="4643039" y="4017827"/>
            <a:ext cx="5161069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100794" tIns="50397" rIns="100794" bIns="50397"/>
          <a:lstStyle/>
          <a:p>
            <a:endParaRPr lang="ru-RU">
              <a:solidFill>
                <a:schemeClr val="tx1"/>
              </a:solidFill>
            </a:endParaRPr>
          </a:p>
        </p:txBody>
      </p:sp>
      <p:graphicFrame>
        <p:nvGraphicFramePr>
          <p:cNvPr id="41991" name="Object 4"/>
          <p:cNvGraphicFramePr>
            <a:graphicFrameLocks noChangeAspect="1"/>
          </p:cNvGraphicFramePr>
          <p:nvPr/>
        </p:nvGraphicFramePr>
        <p:xfrm>
          <a:off x="9406834" y="4177071"/>
          <a:ext cx="397274" cy="3972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0" name="Формула" r:id="rId3" imgW="139680" imgH="139680" progId="Equation.3">
                  <p:embed/>
                </p:oleObj>
              </mc:Choice>
              <mc:Fallback>
                <p:oleObj name="Формула" r:id="rId3" imgW="139680" imgH="1396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06834" y="4177071"/>
                        <a:ext cx="397274" cy="39723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2" name="Object 5"/>
          <p:cNvGraphicFramePr>
            <a:graphicFrameLocks noChangeAspect="1"/>
          </p:cNvGraphicFramePr>
          <p:nvPr/>
        </p:nvGraphicFramePr>
        <p:xfrm>
          <a:off x="5683254" y="1208069"/>
          <a:ext cx="476030" cy="4217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1" name="Формула" r:id="rId5" imgW="139680" imgH="164880" progId="Equation.3">
                  <p:embed/>
                </p:oleObj>
              </mc:Choice>
              <mc:Fallback>
                <p:oleObj name="Формула" r:id="rId5" imgW="139680" imgH="16488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3254" y="1208069"/>
                        <a:ext cx="476030" cy="42173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01" name="Object 4"/>
          <p:cNvGraphicFramePr>
            <a:graphicFrameLocks noChangeAspect="1"/>
          </p:cNvGraphicFramePr>
          <p:nvPr/>
        </p:nvGraphicFramePr>
        <p:xfrm>
          <a:off x="5197822" y="1496186"/>
          <a:ext cx="456779" cy="7839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2" name="Формула" r:id="rId7" imgW="177480" imgH="406080" progId="Equation.3">
                  <p:embed/>
                </p:oleObj>
              </mc:Choice>
              <mc:Fallback>
                <p:oleObj name="Формула" r:id="rId7" imgW="177480" imgH="4060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7822" y="1496186"/>
                        <a:ext cx="456779" cy="78396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1" name="Object 31"/>
          <p:cNvGraphicFramePr>
            <a:graphicFrameLocks noChangeAspect="1"/>
          </p:cNvGraphicFramePr>
          <p:nvPr/>
        </p:nvGraphicFramePr>
        <p:xfrm>
          <a:off x="7245450" y="3701092"/>
          <a:ext cx="327271" cy="3429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3" name="Формула" r:id="rId9" imgW="126720" imgH="177480" progId="Equation.3">
                  <p:embed/>
                </p:oleObj>
              </mc:Choice>
              <mc:Fallback>
                <p:oleObj name="Формула" r:id="rId9" imgW="126720" imgH="177480" progId="Equation.3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45450" y="3701092"/>
                        <a:ext cx="327271" cy="34298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Дуга 13"/>
          <p:cNvSpPr/>
          <p:nvPr/>
        </p:nvSpPr>
        <p:spPr>
          <a:xfrm>
            <a:off x="3969246" y="2381649"/>
            <a:ext cx="3228951" cy="3228611"/>
          </a:xfrm>
          <a:prstGeom prst="arc">
            <a:avLst>
              <a:gd name="adj1" fmla="val 16200000"/>
              <a:gd name="adj2" fmla="val 5434968"/>
            </a:avLst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00794" tIns="50397" rIns="100794" bIns="5039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1998" name="Oval 9"/>
          <p:cNvSpPr>
            <a:spLocks noChangeAspect="1" noChangeArrowheads="1"/>
          </p:cNvSpPr>
          <p:nvPr/>
        </p:nvSpPr>
        <p:spPr bwMode="auto">
          <a:xfrm>
            <a:off x="5535594" y="2301152"/>
            <a:ext cx="119007" cy="118995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00794" tIns="50397" rIns="100794" bIns="50397" anchor="ctr"/>
          <a:lstStyle/>
          <a:p>
            <a:endParaRPr lang="ru-RU">
              <a:solidFill>
                <a:schemeClr val="tx1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21" name="Oval 9"/>
          <p:cNvSpPr>
            <a:spLocks noChangeAspect="1" noChangeArrowheads="1"/>
          </p:cNvSpPr>
          <p:nvPr/>
        </p:nvSpPr>
        <p:spPr bwMode="auto">
          <a:xfrm>
            <a:off x="6389647" y="2579389"/>
            <a:ext cx="119007" cy="118995"/>
          </a:xfrm>
          <a:prstGeom prst="ellipse">
            <a:avLst/>
          </a:prstGeom>
          <a:solidFill>
            <a:srgbClr val="C00000"/>
          </a:solidFill>
          <a:ln w="9525">
            <a:solidFill>
              <a:srgbClr val="C00000"/>
            </a:solidFill>
            <a:round/>
            <a:headEnd/>
            <a:tailEnd/>
          </a:ln>
        </p:spPr>
        <p:txBody>
          <a:bodyPr wrap="none" lIns="100794" tIns="50397" rIns="100794" bIns="50397" anchor="ctr"/>
          <a:lstStyle/>
          <a:p>
            <a:endParaRPr lang="ru-RU">
              <a:solidFill>
                <a:schemeClr val="tx1"/>
              </a:solidFill>
              <a:latin typeface="Calibri" pitchFamily="34" charset="0"/>
              <a:cs typeface="Arial" charset="0"/>
            </a:endParaRPr>
          </a:p>
        </p:txBody>
      </p:sp>
      <p:graphicFrame>
        <p:nvGraphicFramePr>
          <p:cNvPr id="19477" name="Object 9"/>
          <p:cNvGraphicFramePr>
            <a:graphicFrameLocks noChangeAspect="1"/>
          </p:cNvGraphicFramePr>
          <p:nvPr/>
        </p:nvGraphicFramePr>
        <p:xfrm>
          <a:off x="5611816" y="5494349"/>
          <a:ext cx="749046" cy="7839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4" name="Формула" r:id="rId11" imgW="291960" imgH="406080" progId="Equation.3">
                  <p:embed/>
                </p:oleObj>
              </mc:Choice>
              <mc:Fallback>
                <p:oleObj name="Формула" r:id="rId11" imgW="291960" imgH="40608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1816" y="5494349"/>
                        <a:ext cx="749046" cy="78396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003" name="TextBox 26"/>
          <p:cNvSpPr txBox="1">
            <a:spLocks noChangeArrowheads="1"/>
          </p:cNvSpPr>
          <p:nvPr/>
        </p:nvSpPr>
        <p:spPr bwMode="auto">
          <a:xfrm>
            <a:off x="0" y="2047412"/>
            <a:ext cx="203621" cy="359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0794" tIns="50397" rIns="100794" bIns="50397">
            <a:spAutoFit/>
          </a:bodyPr>
          <a:lstStyle/>
          <a:p>
            <a:endParaRPr lang="ru-RU">
              <a:solidFill>
                <a:schemeClr val="tx1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42007" name="Line 14"/>
          <p:cNvSpPr>
            <a:spLocks noChangeShapeType="1"/>
          </p:cNvSpPr>
          <p:nvPr/>
        </p:nvSpPr>
        <p:spPr bwMode="auto">
          <a:xfrm flipV="1">
            <a:off x="7203447" y="1181200"/>
            <a:ext cx="0" cy="5715254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lIns="100794" tIns="50397" rIns="100794" bIns="50397"/>
          <a:lstStyle/>
          <a:p>
            <a:endParaRPr lang="ru-RU">
              <a:solidFill>
                <a:schemeClr val="tx1"/>
              </a:solidFill>
            </a:endParaRPr>
          </a:p>
        </p:txBody>
      </p:sp>
      <p:sp>
        <p:nvSpPr>
          <p:cNvPr id="40" name="Oval 9"/>
          <p:cNvSpPr>
            <a:spLocks noChangeAspect="1" noChangeArrowheads="1"/>
          </p:cNvSpPr>
          <p:nvPr/>
        </p:nvSpPr>
        <p:spPr bwMode="auto">
          <a:xfrm>
            <a:off x="7143943" y="1270445"/>
            <a:ext cx="119007" cy="11899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00794" tIns="50397" rIns="100794" bIns="50397" anchor="ctr"/>
          <a:lstStyle/>
          <a:p>
            <a:endParaRPr lang="ru-RU">
              <a:solidFill>
                <a:schemeClr val="tx1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42015" name="Oval 9"/>
          <p:cNvSpPr>
            <a:spLocks noChangeAspect="1" noChangeArrowheads="1"/>
          </p:cNvSpPr>
          <p:nvPr/>
        </p:nvSpPr>
        <p:spPr bwMode="auto">
          <a:xfrm>
            <a:off x="5535594" y="5535013"/>
            <a:ext cx="119007" cy="118995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00794" tIns="50397" rIns="100794" bIns="50397" anchor="ctr"/>
          <a:lstStyle/>
          <a:p>
            <a:endParaRPr lang="ru-RU">
              <a:solidFill>
                <a:schemeClr val="tx1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57" name="TextBox 56"/>
          <p:cNvSpPr txBox="1">
            <a:spLocks noChangeArrowheads="1"/>
          </p:cNvSpPr>
          <p:nvPr/>
        </p:nvSpPr>
        <p:spPr bwMode="auto">
          <a:xfrm>
            <a:off x="6611948" y="2351077"/>
            <a:ext cx="1928826" cy="4452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0794" tIns="50397" rIns="100794" bIns="50397">
            <a:spAutoFit/>
          </a:bodyPr>
          <a:lstStyle/>
          <a:p>
            <a:r>
              <a:rPr lang="en-US" sz="2400" b="1" dirty="0" err="1">
                <a:solidFill>
                  <a:schemeClr val="tx1"/>
                </a:solidFill>
                <a:latin typeface="Century Schoolbook" pitchFamily="18" charset="0"/>
              </a:rPr>
              <a:t>arctg</a:t>
            </a:r>
            <a:r>
              <a:rPr lang="en-US" sz="2400" b="1" dirty="0">
                <a:solidFill>
                  <a:schemeClr val="tx1"/>
                </a:solidFill>
                <a:latin typeface="Century Schoolbook" pitchFamily="18" charset="0"/>
              </a:rPr>
              <a:t> a</a:t>
            </a:r>
            <a:endParaRPr lang="ru-RU" sz="2400" b="1" dirty="0">
              <a:solidFill>
                <a:schemeClr val="tx1"/>
              </a:solidFill>
              <a:latin typeface="Century Schoolbook" pitchFamily="18" charset="0"/>
            </a:endParaRP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7262951" y="1240697"/>
            <a:ext cx="551285" cy="359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r>
              <a:rPr lang="ru-RU" b="1">
                <a:solidFill>
                  <a:schemeClr val="tx1"/>
                </a:solidFill>
                <a:latin typeface="Century Schoolbook" pitchFamily="18" charset="0"/>
              </a:rPr>
              <a:t>а</a:t>
            </a:r>
          </a:p>
        </p:txBody>
      </p:sp>
      <p:sp>
        <p:nvSpPr>
          <p:cNvPr id="42021" name="Rectangle 37"/>
          <p:cNvSpPr>
            <a:spLocks noChangeArrowheads="1"/>
          </p:cNvSpPr>
          <p:nvPr/>
        </p:nvSpPr>
        <p:spPr bwMode="auto">
          <a:xfrm>
            <a:off x="359792" y="2483693"/>
            <a:ext cx="2376264" cy="10460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0794" tIns="50397" rIns="100794" bIns="50397">
            <a:spAutoFit/>
          </a:bodyPr>
          <a:lstStyle/>
          <a:p>
            <a:r>
              <a:rPr lang="ru-RU" sz="2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При любом  </a:t>
            </a:r>
            <a:r>
              <a:rPr lang="en-US" sz="2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2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ru-RU" sz="2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4"/>
          <p:cNvSpPr txBox="1">
            <a:spLocks noChangeArrowheads="1"/>
          </p:cNvSpPr>
          <p:nvPr/>
        </p:nvSpPr>
        <p:spPr bwMode="auto">
          <a:xfrm>
            <a:off x="325404" y="6423043"/>
            <a:ext cx="4000528" cy="473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0794" tIns="50397" rIns="100794" bIns="50397">
            <a:spAutoFit/>
          </a:bodyPr>
          <a:lstStyle/>
          <a:p>
            <a:r>
              <a:rPr lang="ru-RU" sz="2600" b="1" dirty="0">
                <a:solidFill>
                  <a:srgbClr val="FF0000"/>
                </a:solidFill>
              </a:rPr>
              <a:t>Частных случаев нет.</a:t>
            </a:r>
          </a:p>
        </p:txBody>
      </p:sp>
      <p:sp>
        <p:nvSpPr>
          <p:cNvPr id="42025" name="Rectangle 41"/>
          <p:cNvSpPr>
            <a:spLocks noChangeArrowheads="1"/>
          </p:cNvSpPr>
          <p:nvPr/>
        </p:nvSpPr>
        <p:spPr bwMode="auto">
          <a:xfrm>
            <a:off x="357022" y="3541848"/>
            <a:ext cx="2956298" cy="47386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100794" tIns="50397" rIns="100794" bIns="50397">
            <a:spAutoFit/>
          </a:bodyPr>
          <a:lstStyle/>
          <a:p>
            <a:r>
              <a:rPr lang="en-US" sz="2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t=</a:t>
            </a:r>
            <a:r>
              <a:rPr lang="en-US" sz="26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arctg</a:t>
            </a:r>
            <a:r>
              <a:rPr lang="en-US" sz="2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a+</a:t>
            </a:r>
            <a:r>
              <a:rPr lang="ru-RU" sz="2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2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2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    Z</a:t>
            </a:r>
            <a:endParaRPr lang="ru-RU" sz="2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Oval 9"/>
          <p:cNvSpPr>
            <a:spLocks noChangeAspect="1" noChangeArrowheads="1"/>
          </p:cNvSpPr>
          <p:nvPr/>
        </p:nvSpPr>
        <p:spPr bwMode="auto">
          <a:xfrm>
            <a:off x="4720043" y="5314522"/>
            <a:ext cx="119007" cy="118995"/>
          </a:xfrm>
          <a:prstGeom prst="ellipse">
            <a:avLst/>
          </a:prstGeom>
          <a:solidFill>
            <a:srgbClr val="C00000"/>
          </a:solidFill>
          <a:ln w="9525">
            <a:solidFill>
              <a:srgbClr val="C00000"/>
            </a:solidFill>
            <a:round/>
            <a:headEnd/>
            <a:tailEnd/>
          </a:ln>
        </p:spPr>
        <p:txBody>
          <a:bodyPr wrap="none" lIns="100794" tIns="50397" rIns="100794" bIns="50397" anchor="ctr"/>
          <a:lstStyle/>
          <a:p>
            <a:endParaRPr lang="ru-RU">
              <a:solidFill>
                <a:schemeClr val="tx1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1468412" y="207937"/>
            <a:ext cx="6285093" cy="86031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none" lIns="100794" tIns="50397" rIns="100794" bIns="50397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53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Уравнение </a:t>
            </a:r>
            <a:r>
              <a:rPr lang="en-US" sz="5300" b="1" spc="5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tg</a:t>
            </a:r>
            <a:r>
              <a:rPr lang="en-US" sz="53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t = </a:t>
            </a:r>
            <a:r>
              <a:rPr lang="en-US" sz="53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3">
                    <a:lumMod val="95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a</a:t>
            </a:r>
            <a:endParaRPr lang="ru-RU" sz="53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3">
                  <a:lumMod val="95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2682858" y="3636961"/>
          <a:ext cx="28575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5" name="Формула" r:id="rId13" imgW="164880" imgH="164880" progId="Equation.3">
                  <p:embed/>
                </p:oleObj>
              </mc:Choice>
              <mc:Fallback>
                <p:oleObj name="Формула" r:id="rId13" imgW="164880" imgH="1648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2858" y="3636961"/>
                        <a:ext cx="28575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1" dur="500"/>
                                        <p:tgtEl>
                                          <p:spTgt spid="42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1" grpId="0" animBg="1"/>
      <p:bldP spid="40" grpId="0" animBg="1"/>
      <p:bldP spid="57" grpId="0"/>
      <p:bldP spid="28" grpId="0"/>
      <p:bldP spid="3" grpId="0"/>
      <p:bldP spid="42025" grpId="0" animBg="1"/>
      <p:bldP spid="6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21" name="Line 14"/>
          <p:cNvSpPr>
            <a:spLocks noChangeShapeType="1"/>
          </p:cNvSpPr>
          <p:nvPr/>
        </p:nvSpPr>
        <p:spPr bwMode="auto">
          <a:xfrm flipH="1" flipV="1">
            <a:off x="3468676" y="2327178"/>
            <a:ext cx="5719394" cy="45719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lIns="100794" tIns="50397" rIns="100794" bIns="50397"/>
          <a:lstStyle/>
          <a:p>
            <a:endParaRPr lang="ru-RU">
              <a:solidFill>
                <a:schemeClr val="tx1"/>
              </a:solidFill>
            </a:endParaRPr>
          </a:p>
        </p:txBody>
      </p:sp>
      <p:sp>
        <p:nvSpPr>
          <p:cNvPr id="14" name="Дуга 13"/>
          <p:cNvSpPr/>
          <p:nvPr/>
        </p:nvSpPr>
        <p:spPr>
          <a:xfrm>
            <a:off x="3969246" y="2381649"/>
            <a:ext cx="3228951" cy="3228611"/>
          </a:xfrm>
          <a:prstGeom prst="arc">
            <a:avLst>
              <a:gd name="adj1" fmla="val 16200000"/>
              <a:gd name="adj2" fmla="val 5434968"/>
            </a:avLst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00794" tIns="50397" rIns="100794" bIns="5039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" name="Дуга 13"/>
          <p:cNvSpPr/>
          <p:nvPr/>
        </p:nvSpPr>
        <p:spPr>
          <a:xfrm>
            <a:off x="3967497" y="2379898"/>
            <a:ext cx="3228950" cy="3228612"/>
          </a:xfrm>
          <a:prstGeom prst="arc">
            <a:avLst>
              <a:gd name="adj1" fmla="val 16200000"/>
              <a:gd name="adj2" fmla="val 16065951"/>
            </a:avLst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00794" tIns="50397" rIns="100794" bIns="5039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9" name="Line 15"/>
          <p:cNvSpPr>
            <a:spLocks noChangeShapeType="1"/>
          </p:cNvSpPr>
          <p:nvPr/>
        </p:nvSpPr>
        <p:spPr bwMode="auto">
          <a:xfrm rot="21540000" flipV="1">
            <a:off x="3207950" y="2351899"/>
            <a:ext cx="4770796" cy="3340607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lIns="100794" tIns="50397" rIns="100794" bIns="50397"/>
          <a:lstStyle/>
          <a:p>
            <a:endParaRPr lang="ru-RU">
              <a:solidFill>
                <a:schemeClr val="tx1"/>
              </a:solidFill>
            </a:endParaRPr>
          </a:p>
        </p:txBody>
      </p:sp>
      <p:sp>
        <p:nvSpPr>
          <p:cNvPr id="4" name="Дата 3"/>
          <p:cNvSpPr txBox="1">
            <a:spLocks noGrp="1"/>
          </p:cNvSpPr>
          <p:nvPr/>
        </p:nvSpPr>
        <p:spPr>
          <a:xfrm>
            <a:off x="504031" y="7006699"/>
            <a:ext cx="2352146" cy="402483"/>
          </a:xfrm>
          <a:prstGeom prst="rect">
            <a:avLst/>
          </a:prstGeom>
          <a:noFill/>
        </p:spPr>
        <p:txBody>
          <a:bodyPr lIns="100794" tIns="50397" rIns="100794" bIns="50397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2CEB9AD2-60E7-4B57-AB27-289519AF1288}" type="datetime1">
              <a:rPr lang="ru-RU" sz="1300">
                <a:solidFill>
                  <a:schemeClr val="tx1"/>
                </a:solidFill>
                <a:latin typeface="+mn-lt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26.10.2020</a:t>
            </a:fld>
            <a:endParaRPr lang="ru-RU" sz="13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" name="Номер слайда 4"/>
          <p:cNvSpPr txBox="1">
            <a:spLocks noGrp="1"/>
          </p:cNvSpPr>
          <p:nvPr/>
        </p:nvSpPr>
        <p:spPr>
          <a:xfrm>
            <a:off x="7224448" y="7006699"/>
            <a:ext cx="2352146" cy="402483"/>
          </a:xfrm>
          <a:prstGeom prst="rect">
            <a:avLst/>
          </a:prstGeom>
          <a:noFill/>
        </p:spPr>
        <p:txBody>
          <a:bodyPr lIns="100794" tIns="50397" rIns="100794" bIns="50397"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9DA98430-D695-4DCE-AEC7-6D1A189A17FB}" type="slidenum">
              <a:rPr lang="ru-RU" sz="1300">
                <a:solidFill>
                  <a:schemeClr val="tx1"/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31</a:t>
            </a:fld>
            <a:endParaRPr lang="ru-RU" sz="13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7110" name="Line 2"/>
          <p:cNvSpPr>
            <a:spLocks noChangeShapeType="1"/>
          </p:cNvSpPr>
          <p:nvPr/>
        </p:nvSpPr>
        <p:spPr bwMode="auto">
          <a:xfrm flipH="1" flipV="1">
            <a:off x="5540377" y="1708135"/>
            <a:ext cx="56469" cy="5484056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100794" tIns="50397" rIns="100794" bIns="50397"/>
          <a:lstStyle/>
          <a:p>
            <a:endParaRPr lang="ru-RU">
              <a:solidFill>
                <a:schemeClr val="tx1"/>
              </a:solidFill>
            </a:endParaRPr>
          </a:p>
        </p:txBody>
      </p:sp>
      <p:sp>
        <p:nvSpPr>
          <p:cNvPr id="47111" name="Line 3"/>
          <p:cNvSpPr>
            <a:spLocks noChangeShapeType="1"/>
          </p:cNvSpPr>
          <p:nvPr/>
        </p:nvSpPr>
        <p:spPr bwMode="auto">
          <a:xfrm>
            <a:off x="3612224" y="4017827"/>
            <a:ext cx="6191884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100794" tIns="50397" rIns="100794" bIns="50397"/>
          <a:lstStyle/>
          <a:p>
            <a:endParaRPr lang="ru-RU">
              <a:solidFill>
                <a:schemeClr val="tx1"/>
              </a:solidFill>
            </a:endParaRPr>
          </a:p>
        </p:txBody>
      </p:sp>
      <p:graphicFrame>
        <p:nvGraphicFramePr>
          <p:cNvPr id="47112" name="Object 4"/>
          <p:cNvGraphicFramePr>
            <a:graphicFrameLocks noChangeAspect="1"/>
          </p:cNvGraphicFramePr>
          <p:nvPr/>
        </p:nvGraphicFramePr>
        <p:xfrm>
          <a:off x="9406834" y="4177071"/>
          <a:ext cx="397274" cy="3972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2" name="Формула" r:id="rId3" imgW="139680" imgH="139680" progId="Equation.3">
                  <p:embed/>
                </p:oleObj>
              </mc:Choice>
              <mc:Fallback>
                <p:oleObj name="Формула" r:id="rId3" imgW="139680" imgH="1396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06834" y="4177071"/>
                        <a:ext cx="397274" cy="39723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3" name="Object 5"/>
          <p:cNvGraphicFramePr>
            <a:graphicFrameLocks noChangeAspect="1"/>
          </p:cNvGraphicFramePr>
          <p:nvPr/>
        </p:nvGraphicFramePr>
        <p:xfrm>
          <a:off x="5611816" y="1708135"/>
          <a:ext cx="476030" cy="4217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3" name="Формула" r:id="rId5" imgW="139680" imgH="164880" progId="Equation.3">
                  <p:embed/>
                </p:oleObj>
              </mc:Choice>
              <mc:Fallback>
                <p:oleObj name="Формула" r:id="rId5" imgW="139680" imgH="16488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1816" y="1708135"/>
                        <a:ext cx="476030" cy="42173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01" name="Object 4"/>
          <p:cNvGraphicFramePr>
            <a:graphicFrameLocks noChangeAspect="1"/>
          </p:cNvGraphicFramePr>
          <p:nvPr/>
        </p:nvGraphicFramePr>
        <p:xfrm>
          <a:off x="3612224" y="3701092"/>
          <a:ext cx="358773" cy="269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4" name="Формула" r:id="rId7" imgW="139680" imgH="139680" progId="Equation.3">
                  <p:embed/>
                </p:oleObj>
              </mc:Choice>
              <mc:Fallback>
                <p:oleObj name="Формула" r:id="rId7" imgW="139680" imgH="1396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2224" y="3701092"/>
                        <a:ext cx="358773" cy="269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1" name="Object 31"/>
          <p:cNvGraphicFramePr>
            <a:graphicFrameLocks noChangeAspect="1"/>
          </p:cNvGraphicFramePr>
          <p:nvPr/>
        </p:nvGraphicFramePr>
        <p:xfrm>
          <a:off x="7245450" y="3701092"/>
          <a:ext cx="327271" cy="3429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5" name="Формула" r:id="rId9" imgW="126720" imgH="177480" progId="Equation.3">
                  <p:embed/>
                </p:oleObj>
              </mc:Choice>
              <mc:Fallback>
                <p:oleObj name="Формула" r:id="rId9" imgW="126720" imgH="177480" progId="Equation.3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45450" y="3701092"/>
                        <a:ext cx="327271" cy="34298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117" name="Oval 9"/>
          <p:cNvSpPr>
            <a:spLocks noChangeAspect="1" noChangeArrowheads="1"/>
          </p:cNvSpPr>
          <p:nvPr/>
        </p:nvSpPr>
        <p:spPr bwMode="auto">
          <a:xfrm>
            <a:off x="3906242" y="3977579"/>
            <a:ext cx="119007" cy="118995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00794" tIns="50397" rIns="100794" bIns="50397" anchor="ctr"/>
          <a:lstStyle/>
          <a:p>
            <a:endParaRPr lang="ru-RU">
              <a:solidFill>
                <a:schemeClr val="tx1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21" name="Oval 9"/>
          <p:cNvSpPr>
            <a:spLocks noChangeAspect="1" noChangeArrowheads="1"/>
          </p:cNvSpPr>
          <p:nvPr/>
        </p:nvSpPr>
        <p:spPr bwMode="auto">
          <a:xfrm>
            <a:off x="6865676" y="2985372"/>
            <a:ext cx="119007" cy="118995"/>
          </a:xfrm>
          <a:prstGeom prst="ellipse">
            <a:avLst/>
          </a:prstGeom>
          <a:solidFill>
            <a:srgbClr val="C00000"/>
          </a:solidFill>
          <a:ln w="9525">
            <a:solidFill>
              <a:srgbClr val="C00000"/>
            </a:solidFill>
            <a:round/>
            <a:headEnd/>
            <a:tailEnd/>
          </a:ln>
        </p:spPr>
        <p:txBody>
          <a:bodyPr wrap="none" lIns="100794" tIns="50397" rIns="100794" bIns="50397" anchor="ctr"/>
          <a:lstStyle/>
          <a:p>
            <a:endParaRPr lang="ru-RU">
              <a:solidFill>
                <a:schemeClr val="tx1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47120" name="TextBox 26"/>
          <p:cNvSpPr txBox="1">
            <a:spLocks noChangeArrowheads="1"/>
          </p:cNvSpPr>
          <p:nvPr/>
        </p:nvSpPr>
        <p:spPr bwMode="auto">
          <a:xfrm>
            <a:off x="0" y="2047412"/>
            <a:ext cx="203621" cy="359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0794" tIns="50397" rIns="100794" bIns="50397">
            <a:spAutoFit/>
          </a:bodyPr>
          <a:lstStyle/>
          <a:p>
            <a:endParaRPr lang="ru-RU">
              <a:solidFill>
                <a:schemeClr val="tx1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40" name="Oval 9"/>
          <p:cNvSpPr>
            <a:spLocks noChangeAspect="1" noChangeArrowheads="1"/>
          </p:cNvSpPr>
          <p:nvPr/>
        </p:nvSpPr>
        <p:spPr bwMode="auto">
          <a:xfrm>
            <a:off x="7898240" y="2271402"/>
            <a:ext cx="119007" cy="11899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00794" tIns="50397" rIns="100794" bIns="50397" anchor="ctr"/>
          <a:lstStyle/>
          <a:p>
            <a:endParaRPr lang="ru-RU">
              <a:solidFill>
                <a:schemeClr val="tx1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47124" name="Oval 9"/>
          <p:cNvSpPr>
            <a:spLocks noChangeAspect="1" noChangeArrowheads="1"/>
          </p:cNvSpPr>
          <p:nvPr/>
        </p:nvSpPr>
        <p:spPr bwMode="auto">
          <a:xfrm>
            <a:off x="7140443" y="3977579"/>
            <a:ext cx="119007" cy="118995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00794" tIns="50397" rIns="100794" bIns="50397" anchor="ctr"/>
          <a:lstStyle/>
          <a:p>
            <a:endParaRPr lang="ru-RU">
              <a:solidFill>
                <a:schemeClr val="tx1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57" name="TextBox 56"/>
          <p:cNvSpPr txBox="1">
            <a:spLocks noChangeArrowheads="1"/>
          </p:cNvSpPr>
          <p:nvPr/>
        </p:nvSpPr>
        <p:spPr bwMode="auto">
          <a:xfrm>
            <a:off x="7040576" y="2922581"/>
            <a:ext cx="1643074" cy="4452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0794" tIns="50397" rIns="100794" bIns="50397">
            <a:spAutoFit/>
          </a:bodyPr>
          <a:lstStyle/>
          <a:p>
            <a:r>
              <a:rPr lang="en-US" sz="2400" b="1" dirty="0" err="1">
                <a:solidFill>
                  <a:schemeClr val="tx1"/>
                </a:solidFill>
                <a:latin typeface="Century Schoolbook" pitchFamily="18" charset="0"/>
              </a:rPr>
              <a:t>arcctg</a:t>
            </a:r>
            <a:r>
              <a:rPr lang="en-US" sz="2400" b="1" dirty="0">
                <a:solidFill>
                  <a:schemeClr val="tx1"/>
                </a:solidFill>
                <a:latin typeface="Century Schoolbook" pitchFamily="18" charset="0"/>
              </a:rPr>
              <a:t> a</a:t>
            </a:r>
            <a:endParaRPr lang="ru-RU" sz="2400" b="1" dirty="0">
              <a:solidFill>
                <a:schemeClr val="tx1"/>
              </a:solidFill>
              <a:latin typeface="Century Schoolbook" pitchFamily="18" charset="0"/>
            </a:endParaRP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8057500" y="1874170"/>
            <a:ext cx="551285" cy="359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/>
          <a:p>
            <a:r>
              <a:rPr lang="ru-RU" b="1">
                <a:solidFill>
                  <a:schemeClr val="tx1"/>
                </a:solidFill>
                <a:latin typeface="Century Schoolbook" pitchFamily="18" charset="0"/>
              </a:rPr>
              <a:t>а</a:t>
            </a:r>
          </a:p>
        </p:txBody>
      </p:sp>
      <p:sp>
        <p:nvSpPr>
          <p:cNvPr id="6" name="Oval 9"/>
          <p:cNvSpPr>
            <a:spLocks noChangeAspect="1" noChangeArrowheads="1"/>
          </p:cNvSpPr>
          <p:nvPr/>
        </p:nvSpPr>
        <p:spPr bwMode="auto">
          <a:xfrm>
            <a:off x="4245763" y="4891040"/>
            <a:ext cx="119007" cy="118995"/>
          </a:xfrm>
          <a:prstGeom prst="ellipse">
            <a:avLst/>
          </a:prstGeom>
          <a:solidFill>
            <a:srgbClr val="C00000"/>
          </a:solidFill>
          <a:ln w="9525">
            <a:solidFill>
              <a:srgbClr val="C00000"/>
            </a:solidFill>
            <a:round/>
            <a:headEnd/>
            <a:tailEnd/>
          </a:ln>
        </p:spPr>
        <p:txBody>
          <a:bodyPr wrap="none" lIns="100794" tIns="50397" rIns="100794" bIns="50397" anchor="ctr"/>
          <a:lstStyle/>
          <a:p>
            <a:endParaRPr lang="ru-RU">
              <a:solidFill>
                <a:schemeClr val="tx1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1468412" y="422251"/>
            <a:ext cx="6902250" cy="86031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none" lIns="100794" tIns="50397" rIns="100794" bIns="50397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53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Уравнение </a:t>
            </a:r>
            <a:r>
              <a:rPr lang="en-US" sz="5300" b="1" spc="5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ctg</a:t>
            </a:r>
            <a:r>
              <a:rPr lang="en-US" sz="53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t = </a:t>
            </a:r>
            <a:r>
              <a:rPr lang="en-US" sz="53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3">
                    <a:lumMod val="95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a</a:t>
            </a:r>
            <a:endParaRPr lang="ru-RU" sz="53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3">
                  <a:lumMod val="95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29" name="Rectangle 37"/>
          <p:cNvSpPr>
            <a:spLocks noChangeArrowheads="1"/>
          </p:cNvSpPr>
          <p:nvPr/>
        </p:nvSpPr>
        <p:spPr bwMode="auto">
          <a:xfrm>
            <a:off x="468280" y="2208201"/>
            <a:ext cx="2786082" cy="10460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00794" tIns="50397" rIns="100794" bIns="50397">
            <a:spAutoFit/>
          </a:bodyPr>
          <a:lstStyle/>
          <a:p>
            <a:r>
              <a:rPr lang="ru-RU" sz="2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При любом  </a:t>
            </a:r>
            <a:r>
              <a:rPr lang="en-US" sz="2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2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ru-RU" sz="2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Rectangle 41"/>
          <p:cNvSpPr>
            <a:spLocks noChangeArrowheads="1"/>
          </p:cNvSpPr>
          <p:nvPr/>
        </p:nvSpPr>
        <p:spPr bwMode="auto">
          <a:xfrm>
            <a:off x="325404" y="3636961"/>
            <a:ext cx="3103774" cy="47386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100794" tIns="50397" rIns="100794" bIns="50397">
            <a:spAutoFit/>
          </a:bodyPr>
          <a:lstStyle/>
          <a:p>
            <a:r>
              <a:rPr lang="en-US" sz="2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t=</a:t>
            </a:r>
            <a:r>
              <a:rPr lang="en-US" sz="2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arcctg</a:t>
            </a:r>
            <a:r>
              <a:rPr lang="en-US" sz="2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a+</a:t>
            </a:r>
            <a:r>
              <a:rPr lang="ru-RU" sz="2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2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2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    Z</a:t>
            </a:r>
            <a:endParaRPr lang="ru-RU" sz="2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24"/>
          <p:cNvSpPr txBox="1">
            <a:spLocks noChangeArrowheads="1"/>
          </p:cNvSpPr>
          <p:nvPr/>
        </p:nvSpPr>
        <p:spPr bwMode="auto">
          <a:xfrm>
            <a:off x="325404" y="6423043"/>
            <a:ext cx="4000528" cy="473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0794" tIns="50397" rIns="100794" bIns="50397">
            <a:spAutoFit/>
          </a:bodyPr>
          <a:lstStyle/>
          <a:p>
            <a:r>
              <a:rPr lang="ru-RU" sz="2600" b="1" dirty="0">
                <a:solidFill>
                  <a:srgbClr val="FF0000"/>
                </a:solidFill>
              </a:rPr>
              <a:t>Частных случаев нет.</a:t>
            </a:r>
          </a:p>
        </p:txBody>
      </p:sp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2736056" y="3779837"/>
          <a:ext cx="28575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6" name="Формула" r:id="rId11" imgW="164880" imgH="164880" progId="Equation.3">
                  <p:embed/>
                </p:oleObj>
              </mc:Choice>
              <mc:Fallback>
                <p:oleObj name="Формула" r:id="rId11" imgW="164880" imgH="1648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6056" y="3779837"/>
                        <a:ext cx="28575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1" grpId="0" animBg="1"/>
      <p:bldP spid="40" grpId="0" animBg="1"/>
      <p:bldP spid="57" grpId="0"/>
      <p:bldP spid="28" grpId="0"/>
      <p:bldP spid="6" grpId="0" animBg="1"/>
      <p:bldP spid="30" grpId="0" animBg="1"/>
      <p:bldP spid="31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/>
        </p:nvGraphicFramePr>
        <p:xfrm>
          <a:off x="359792" y="251445"/>
          <a:ext cx="2808312" cy="8640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194" name="Формула" r:id="rId3" imgW="1320480" imgH="406080" progId="Equation.3">
                  <p:embed/>
                </p:oleObj>
              </mc:Choice>
              <mc:Fallback>
                <p:oleObj name="Формула" r:id="rId3" imgW="1320480" imgH="406080" progId="Equation.3">
                  <p:embed/>
                  <p:pic>
                    <p:nvPicPr>
                      <p:cNvPr id="0" name="Picture 2" descr="Голубая тисненая бумага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792" y="251445"/>
                        <a:ext cx="2808312" cy="864097"/>
                      </a:xfrm>
                      <a:prstGeom prst="rect">
                        <a:avLst/>
                      </a:prstGeom>
                      <a:blipFill dpi="0" rotWithShape="0">
                        <a:blip r:embed="rId5"/>
                        <a:srcRect/>
                        <a:tile tx="0" ty="0" sx="100000" sy="100000" flip="none" algn="tl"/>
                      </a:blip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187" name="Object 3"/>
          <p:cNvGraphicFramePr>
            <a:graphicFrameLocks noChangeAspect="1"/>
          </p:cNvGraphicFramePr>
          <p:nvPr/>
        </p:nvGraphicFramePr>
        <p:xfrm>
          <a:off x="6264275" y="323850"/>
          <a:ext cx="2566988" cy="754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195" name="Формула" r:id="rId6" imgW="1384200" imgH="406080" progId="Equation.3">
                  <p:embed/>
                </p:oleObj>
              </mc:Choice>
              <mc:Fallback>
                <p:oleObj name="Формула" r:id="rId6" imgW="1384200" imgH="406080" progId="Equation.3">
                  <p:embed/>
                  <p:pic>
                    <p:nvPicPr>
                      <p:cNvPr id="0" name="Picture 3" descr="Пергамент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4275" y="323850"/>
                        <a:ext cx="2566988" cy="754063"/>
                      </a:xfrm>
                      <a:prstGeom prst="rect">
                        <a:avLst/>
                      </a:prstGeom>
                      <a:blipFill dpi="0" rotWithShape="0">
                        <a:blip r:embed="rId8"/>
                        <a:srcRect/>
                        <a:tile tx="0" ty="0" sx="100000" sy="100000" flip="none" algn="tl"/>
                      </a:blip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188" name="Object 4" descr="Голубая тисненая бумага"/>
          <p:cNvGraphicFramePr>
            <a:graphicFrameLocks noChangeAspect="1"/>
          </p:cNvGraphicFramePr>
          <p:nvPr/>
        </p:nvGraphicFramePr>
        <p:xfrm>
          <a:off x="287784" y="1403573"/>
          <a:ext cx="3974120" cy="55446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196" name="Формула" r:id="rId9" imgW="1549080" imgH="2158920" progId="Equation.3">
                  <p:embed/>
                </p:oleObj>
              </mc:Choice>
              <mc:Fallback>
                <p:oleObj name="Формула" r:id="rId9" imgW="1549080" imgH="2158920" progId="Equation.3">
                  <p:embed/>
                  <p:pic>
                    <p:nvPicPr>
                      <p:cNvPr id="0" name="Picture 4" descr="Голубая тисненая бумага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784" y="1403573"/>
                        <a:ext cx="3974120" cy="5544616"/>
                      </a:xfrm>
                      <a:prstGeom prst="rect">
                        <a:avLst/>
                      </a:prstGeom>
                      <a:blipFill dpi="0" rotWithShape="0">
                        <a:blip r:embed="rId5"/>
                        <a:srcRect/>
                        <a:tile tx="0" ty="0" sx="100000" sy="100000" flip="none" algn="tl"/>
                      </a:blip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189" name="Object 5" descr="Пергамент"/>
          <p:cNvGraphicFramePr>
            <a:graphicFrameLocks noChangeAspect="1"/>
          </p:cNvGraphicFramePr>
          <p:nvPr/>
        </p:nvGraphicFramePr>
        <p:xfrm>
          <a:off x="5111750" y="1422383"/>
          <a:ext cx="4494213" cy="556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197" name="Формула" r:id="rId11" imgW="1663560" imgH="2057400" progId="Equation.3">
                  <p:embed/>
                </p:oleObj>
              </mc:Choice>
              <mc:Fallback>
                <p:oleObj name="Формула" r:id="rId11" imgW="1663560" imgH="2057400" progId="Equation.3">
                  <p:embed/>
                  <p:pic>
                    <p:nvPicPr>
                      <p:cNvPr id="0" name="Picture 5" descr="Пергамент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1750" y="1422383"/>
                        <a:ext cx="4494213" cy="5562600"/>
                      </a:xfrm>
                      <a:prstGeom prst="rect">
                        <a:avLst/>
                      </a:prstGeom>
                      <a:blipFill dpi="0" rotWithShape="0">
                        <a:blip r:embed="rId8"/>
                        <a:srcRect/>
                        <a:tile tx="0" ty="0" sx="100000" sy="100000" flip="none" algn="tl"/>
                      </a:blip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Oval 26"/>
          <p:cNvSpPr>
            <a:spLocks noChangeArrowheads="1"/>
          </p:cNvSpPr>
          <p:nvPr/>
        </p:nvSpPr>
        <p:spPr bwMode="auto">
          <a:xfrm>
            <a:off x="647824" y="1475581"/>
            <a:ext cx="432048" cy="504056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" name="Oval 26"/>
          <p:cNvSpPr>
            <a:spLocks noChangeArrowheads="1"/>
          </p:cNvSpPr>
          <p:nvPr/>
        </p:nvSpPr>
        <p:spPr bwMode="auto">
          <a:xfrm>
            <a:off x="5826130" y="1493821"/>
            <a:ext cx="928694" cy="928694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/>
        </p:nvGraphicFramePr>
        <p:xfrm>
          <a:off x="182528" y="207937"/>
          <a:ext cx="2808312" cy="8640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18" name="Формула" r:id="rId3" imgW="1320480" imgH="406080" progId="Equation.3">
                  <p:embed/>
                </p:oleObj>
              </mc:Choice>
              <mc:Fallback>
                <p:oleObj name="Формула" r:id="rId3" imgW="1320480" imgH="406080" progId="Equation.3">
                  <p:embed/>
                  <p:pic>
                    <p:nvPicPr>
                      <p:cNvPr id="0" name="Picture 2" descr="Голубая тисненая бумага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528" y="207937"/>
                        <a:ext cx="2808312" cy="864097"/>
                      </a:xfrm>
                      <a:prstGeom prst="rect">
                        <a:avLst/>
                      </a:prstGeom>
                      <a:blipFill dpi="0" rotWithShape="0">
                        <a:blip r:embed="rId5"/>
                        <a:srcRect/>
                        <a:tile tx="0" ty="0" sx="100000" sy="100000" flip="none" algn="tl"/>
                      </a:blip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187" name="Object 3"/>
          <p:cNvGraphicFramePr>
            <a:graphicFrameLocks noChangeAspect="1"/>
          </p:cNvGraphicFramePr>
          <p:nvPr/>
        </p:nvGraphicFramePr>
        <p:xfrm>
          <a:off x="7040576" y="350813"/>
          <a:ext cx="2566988" cy="754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19" name="Формула" r:id="rId6" imgW="1384200" imgH="406080" progId="Equation.3">
                  <p:embed/>
                </p:oleObj>
              </mc:Choice>
              <mc:Fallback>
                <p:oleObj name="Формула" r:id="rId6" imgW="1384200" imgH="406080" progId="Equation.3">
                  <p:embed/>
                  <p:pic>
                    <p:nvPicPr>
                      <p:cNvPr id="0" name="Picture 3" descr="Пергамент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40576" y="350813"/>
                        <a:ext cx="2566988" cy="754063"/>
                      </a:xfrm>
                      <a:prstGeom prst="rect">
                        <a:avLst/>
                      </a:prstGeom>
                      <a:blipFill dpi="0" rotWithShape="0">
                        <a:blip r:embed="rId8"/>
                        <a:srcRect/>
                        <a:tile tx="0" ty="0" sx="100000" sy="100000" flip="none" algn="tl"/>
                      </a:blip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188" name="Object 4" descr="Голубая тисненая бумага"/>
          <p:cNvGraphicFramePr>
            <a:graphicFrameLocks noChangeAspect="1"/>
          </p:cNvGraphicFramePr>
          <p:nvPr/>
        </p:nvGraphicFramePr>
        <p:xfrm>
          <a:off x="173038" y="1547589"/>
          <a:ext cx="3866062" cy="57596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20" name="Формула" r:id="rId9" imgW="1638000" imgH="2438280" progId="Equation.3">
                  <p:embed/>
                </p:oleObj>
              </mc:Choice>
              <mc:Fallback>
                <p:oleObj name="Формула" r:id="rId9" imgW="1638000" imgH="2438280" progId="Equation.3">
                  <p:embed/>
                  <p:pic>
                    <p:nvPicPr>
                      <p:cNvPr id="0" name="Picture 4" descr="Голубая тисненая бумага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038" y="1547589"/>
                        <a:ext cx="3866062" cy="5759674"/>
                      </a:xfrm>
                      <a:prstGeom prst="rect">
                        <a:avLst/>
                      </a:prstGeom>
                      <a:blipFill dpi="0" rotWithShape="0">
                        <a:blip r:embed="rId5"/>
                        <a:srcRect/>
                        <a:tile tx="0" ty="0" sx="100000" sy="100000" flip="none" algn="tl"/>
                      </a:blip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189" name="Object 5" descr="Пергамент"/>
          <p:cNvGraphicFramePr>
            <a:graphicFrameLocks noChangeAspect="1"/>
          </p:cNvGraphicFramePr>
          <p:nvPr/>
        </p:nvGraphicFramePr>
        <p:xfrm>
          <a:off x="5544368" y="1453025"/>
          <a:ext cx="4104456" cy="58996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21" name="Формула" r:id="rId11" imgW="2070000" imgH="2971800" progId="Equation.3">
                  <p:embed/>
                </p:oleObj>
              </mc:Choice>
              <mc:Fallback>
                <p:oleObj name="Формула" r:id="rId11" imgW="2070000" imgH="2971800" progId="Equation.3">
                  <p:embed/>
                  <p:pic>
                    <p:nvPicPr>
                      <p:cNvPr id="0" name="Picture 5" descr="Пергамент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4368" y="1453025"/>
                        <a:ext cx="4104456" cy="5899646"/>
                      </a:xfrm>
                      <a:prstGeom prst="rect">
                        <a:avLst/>
                      </a:prstGeom>
                      <a:blipFill dpi="0" rotWithShape="0">
                        <a:blip r:embed="rId8"/>
                        <a:srcRect/>
                        <a:tile tx="0" ty="0" sx="100000" sy="100000" flip="none" algn="tl"/>
                      </a:blip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Oval 26"/>
          <p:cNvSpPr>
            <a:spLocks noChangeArrowheads="1"/>
          </p:cNvSpPr>
          <p:nvPr/>
        </p:nvSpPr>
        <p:spPr bwMode="auto">
          <a:xfrm>
            <a:off x="503808" y="1547589"/>
            <a:ext cx="432048" cy="1080120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" name="Oval 26"/>
          <p:cNvSpPr>
            <a:spLocks noChangeArrowheads="1"/>
          </p:cNvSpPr>
          <p:nvPr/>
        </p:nvSpPr>
        <p:spPr bwMode="auto">
          <a:xfrm>
            <a:off x="5976416" y="1403573"/>
            <a:ext cx="864096" cy="864096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3111486" y="279375"/>
            <a:ext cx="3786214" cy="77931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2400" b="1" dirty="0" err="1" smtClean="0">
                <a:solidFill>
                  <a:srgbClr val="7030A0"/>
                </a:solidFill>
                <a:latin typeface="Century Schoolbook" pitchFamily="18" charset="0"/>
              </a:rPr>
              <a:t>arctg</a:t>
            </a:r>
            <a:r>
              <a:rPr lang="en-US" sz="2400" b="1" dirty="0" smtClean="0">
                <a:solidFill>
                  <a:srgbClr val="7030A0"/>
                </a:solidFill>
                <a:latin typeface="Century Schoolbook" pitchFamily="18" charset="0"/>
              </a:rPr>
              <a:t> (-a)=</a:t>
            </a:r>
            <a:r>
              <a:rPr lang="ru-RU" sz="2400" b="1" dirty="0" smtClean="0">
                <a:solidFill>
                  <a:srgbClr val="7030A0"/>
                </a:solidFill>
                <a:latin typeface="Century Schoolbook" pitchFamily="18" charset="0"/>
              </a:rPr>
              <a:t> </a:t>
            </a:r>
            <a:r>
              <a:rPr lang="en-US" sz="2400" b="1" dirty="0" smtClean="0">
                <a:solidFill>
                  <a:srgbClr val="7030A0"/>
                </a:solidFill>
                <a:latin typeface="Century Schoolbook" pitchFamily="18" charset="0"/>
              </a:rPr>
              <a:t>-</a:t>
            </a:r>
            <a:r>
              <a:rPr lang="ru-RU" sz="2400" b="1" dirty="0" smtClean="0">
                <a:solidFill>
                  <a:srgbClr val="7030A0"/>
                </a:solidFill>
                <a:latin typeface="Century Schoolbook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Century Schoolbook" pitchFamily="18" charset="0"/>
              </a:rPr>
              <a:t>arctg</a:t>
            </a:r>
            <a:r>
              <a:rPr lang="en-US" sz="2400" b="1" dirty="0" smtClean="0">
                <a:solidFill>
                  <a:srgbClr val="7030A0"/>
                </a:solidFill>
                <a:latin typeface="Century Schoolbook" pitchFamily="18" charset="0"/>
              </a:rPr>
              <a:t> a</a:t>
            </a:r>
            <a:endParaRPr lang="ru-RU" sz="2400" b="1" dirty="0" smtClean="0">
              <a:solidFill>
                <a:srgbClr val="7030A0"/>
              </a:solidFill>
              <a:latin typeface="Century Schoolbook" pitchFamily="18" charset="0"/>
            </a:endParaRPr>
          </a:p>
          <a:p>
            <a:r>
              <a:rPr lang="en-US" sz="2400" b="1" dirty="0" err="1" smtClean="0">
                <a:solidFill>
                  <a:srgbClr val="7030A0"/>
                </a:solidFill>
                <a:latin typeface="Century Schoolbook" pitchFamily="18" charset="0"/>
              </a:rPr>
              <a:t>arcctg</a:t>
            </a:r>
            <a:r>
              <a:rPr lang="en-US" sz="2400" b="1" dirty="0" smtClean="0">
                <a:solidFill>
                  <a:srgbClr val="7030A0"/>
                </a:solidFill>
                <a:latin typeface="Century Schoolbook" pitchFamily="18" charset="0"/>
              </a:rPr>
              <a:t> (-a)=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7030A0"/>
                </a:solidFill>
                <a:latin typeface="Century Schoolbook" pitchFamily="18" charset="0"/>
              </a:rPr>
              <a:t>-</a:t>
            </a:r>
            <a:r>
              <a:rPr lang="ru-RU" sz="2400" b="1" dirty="0" smtClean="0">
                <a:solidFill>
                  <a:srgbClr val="7030A0"/>
                </a:solidFill>
                <a:latin typeface="Century Schoolbook" pitchFamily="18" charset="0"/>
              </a:rPr>
              <a:t> </a:t>
            </a:r>
            <a:r>
              <a:rPr lang="en-US" sz="2400" b="1" dirty="0" smtClean="0">
                <a:solidFill>
                  <a:srgbClr val="7030A0"/>
                </a:solidFill>
                <a:latin typeface="Century Schoolbook" pitchFamily="18" charset="0"/>
              </a:rPr>
              <a:t>arc</a:t>
            </a:r>
            <a:r>
              <a:rPr lang="ru-RU" sz="2400" b="1" dirty="0" smtClean="0">
                <a:solidFill>
                  <a:srgbClr val="7030A0"/>
                </a:solidFill>
                <a:latin typeface="Century Schoolbook" pitchFamily="18" charset="0"/>
              </a:rPr>
              <a:t>с</a:t>
            </a:r>
            <a:r>
              <a:rPr lang="en-US" sz="2400" b="1" dirty="0" err="1" smtClean="0">
                <a:solidFill>
                  <a:srgbClr val="7030A0"/>
                </a:solidFill>
                <a:latin typeface="Century Schoolbook" pitchFamily="18" charset="0"/>
              </a:rPr>
              <a:t>tg</a:t>
            </a:r>
            <a:r>
              <a:rPr lang="en-US" sz="2400" b="1" dirty="0" smtClean="0">
                <a:solidFill>
                  <a:srgbClr val="7030A0"/>
                </a:solidFill>
                <a:latin typeface="Century Schoolbook" pitchFamily="18" charset="0"/>
              </a:rPr>
              <a:t> a</a:t>
            </a:r>
            <a:endParaRPr lang="ru-RU" sz="2400" b="1" dirty="0" smtClean="0">
              <a:solidFill>
                <a:srgbClr val="7030A0"/>
              </a:solidFill>
              <a:latin typeface="Century Schoolboo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1137" name="Object 1"/>
          <p:cNvGraphicFramePr>
            <a:graphicFrameLocks noChangeAspect="1"/>
          </p:cNvGraphicFramePr>
          <p:nvPr/>
        </p:nvGraphicFramePr>
        <p:xfrm>
          <a:off x="5734830" y="1065192"/>
          <a:ext cx="3877513" cy="64432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146" name="Формула" r:id="rId3" imgW="2095200" imgH="3822480" progId="Equation.3">
                  <p:embed/>
                </p:oleObj>
              </mc:Choice>
              <mc:Fallback>
                <p:oleObj name="Формула" r:id="rId3" imgW="2095200" imgH="382248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4830" y="1065192"/>
                        <a:ext cx="3877513" cy="644325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38" name="Object 2" descr="Голубая тисненая бумага"/>
          <p:cNvGraphicFramePr>
            <a:graphicFrameLocks noChangeAspect="1"/>
          </p:cNvGraphicFramePr>
          <p:nvPr/>
        </p:nvGraphicFramePr>
        <p:xfrm>
          <a:off x="253966" y="207937"/>
          <a:ext cx="2808287" cy="865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147" name="Формула" r:id="rId5" imgW="1320480" imgH="406080" progId="Equation.3">
                  <p:embed/>
                </p:oleObj>
              </mc:Choice>
              <mc:Fallback>
                <p:oleObj name="Формула" r:id="rId5" imgW="1320480" imgH="406080" progId="Equation.3">
                  <p:embed/>
                  <p:pic>
                    <p:nvPicPr>
                      <p:cNvPr id="0" name="Picture 2" descr="Голубая тисненая бумага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966" y="207937"/>
                        <a:ext cx="2808287" cy="865188"/>
                      </a:xfrm>
                      <a:prstGeom prst="rect">
                        <a:avLst/>
                      </a:prstGeom>
                      <a:blipFill dpi="0" rotWithShape="0">
                        <a:blip r:embed="rId7"/>
                        <a:srcRect/>
                        <a:tile tx="0" ty="0" sx="100000" sy="100000" flip="none" algn="tl"/>
                      </a:blip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39" name="Object 3" descr="Пергамент"/>
          <p:cNvGraphicFramePr>
            <a:graphicFrameLocks noChangeAspect="1"/>
          </p:cNvGraphicFramePr>
          <p:nvPr/>
        </p:nvGraphicFramePr>
        <p:xfrm>
          <a:off x="6120432" y="323850"/>
          <a:ext cx="2710831" cy="7963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148" name="Формула" r:id="rId8" imgW="1384200" imgH="406080" progId="Equation.3">
                  <p:embed/>
                </p:oleObj>
              </mc:Choice>
              <mc:Fallback>
                <p:oleObj name="Формула" r:id="rId8" imgW="1384200" imgH="406080" progId="Equation.3">
                  <p:embed/>
                  <p:pic>
                    <p:nvPicPr>
                      <p:cNvPr id="0" name="Picture 3" descr="Пергамент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0432" y="323850"/>
                        <a:ext cx="2710831" cy="796317"/>
                      </a:xfrm>
                      <a:prstGeom prst="rect">
                        <a:avLst/>
                      </a:prstGeom>
                      <a:blipFill dpi="0" rotWithShape="0">
                        <a:blip r:embed="rId10"/>
                        <a:srcRect/>
                        <a:tile tx="0" ty="0" sx="100000" sy="100000" flip="none" algn="tl"/>
                      </a:blip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41" name="Object 5"/>
          <p:cNvGraphicFramePr>
            <a:graphicFrameLocks noChangeAspect="1"/>
          </p:cNvGraphicFramePr>
          <p:nvPr/>
        </p:nvGraphicFramePr>
        <p:xfrm>
          <a:off x="182528" y="1708135"/>
          <a:ext cx="5000006" cy="51617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149" name="Формула" r:id="rId11" imgW="1815840" imgH="2057400" progId="Equation.3">
                  <p:embed/>
                </p:oleObj>
              </mc:Choice>
              <mc:Fallback>
                <p:oleObj name="Формула" r:id="rId11" imgW="1815840" imgH="20574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528" y="1708135"/>
                        <a:ext cx="5000006" cy="516177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Oval 26"/>
          <p:cNvSpPr>
            <a:spLocks noChangeArrowheads="1"/>
          </p:cNvSpPr>
          <p:nvPr/>
        </p:nvSpPr>
        <p:spPr bwMode="auto">
          <a:xfrm>
            <a:off x="6111882" y="1851011"/>
            <a:ext cx="432048" cy="864096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253966" y="1065193"/>
            <a:ext cx="2515432" cy="49308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 smtClean="0">
                <a:solidFill>
                  <a:srgbClr val="7030A0"/>
                </a:solidFill>
                <a:latin typeface="Century Schoolbook" pitchFamily="18" charset="0"/>
              </a:rPr>
              <a:t>tg</a:t>
            </a:r>
            <a:r>
              <a:rPr lang="en-US" sz="2800" b="1" dirty="0" smtClean="0">
                <a:solidFill>
                  <a:srgbClr val="7030A0"/>
                </a:solidFill>
                <a:latin typeface="Century Schoolbook" pitchFamily="18" charset="0"/>
              </a:rPr>
              <a:t> (-a)=</a:t>
            </a:r>
            <a:r>
              <a:rPr lang="ru-RU" sz="2800" b="1" dirty="0" smtClean="0">
                <a:solidFill>
                  <a:srgbClr val="7030A0"/>
                </a:solidFill>
                <a:latin typeface="Century Schoolbook" pitchFamily="18" charset="0"/>
              </a:rPr>
              <a:t> </a:t>
            </a:r>
            <a:r>
              <a:rPr lang="en-US" sz="2800" b="1" dirty="0" smtClean="0">
                <a:solidFill>
                  <a:srgbClr val="7030A0"/>
                </a:solidFill>
                <a:latin typeface="Century Schoolbook" pitchFamily="18" charset="0"/>
              </a:rPr>
              <a:t>-</a:t>
            </a:r>
            <a:r>
              <a:rPr lang="ru-RU" sz="2800" b="1" dirty="0" smtClean="0">
                <a:solidFill>
                  <a:srgbClr val="7030A0"/>
                </a:solidFill>
                <a:latin typeface="Century Schoolbook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Century Schoolbook" pitchFamily="18" charset="0"/>
              </a:rPr>
              <a:t>tg</a:t>
            </a:r>
            <a:r>
              <a:rPr lang="en-US" sz="2800" b="1" dirty="0" smtClean="0">
                <a:solidFill>
                  <a:srgbClr val="7030A0"/>
                </a:solidFill>
                <a:latin typeface="Century Schoolbook" pitchFamily="18" charset="0"/>
              </a:rPr>
              <a:t> a</a:t>
            </a:r>
            <a:endParaRPr lang="ru-RU" sz="2800" b="1" dirty="0" smtClean="0">
              <a:solidFill>
                <a:srgbClr val="7030A0"/>
              </a:solidFill>
              <a:latin typeface="Century Schoolboo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2749" name="Object 45"/>
          <p:cNvGraphicFramePr>
            <a:graphicFrameLocks noChangeAspect="1"/>
          </p:cNvGraphicFramePr>
          <p:nvPr/>
        </p:nvGraphicFramePr>
        <p:xfrm>
          <a:off x="357022" y="2112160"/>
          <a:ext cx="2619913" cy="4234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9" name="Формула" r:id="rId3" imgW="1066680" imgH="215640" progId="Equation.3">
                  <p:embed/>
                </p:oleObj>
              </mc:Choice>
              <mc:Fallback>
                <p:oleObj name="Формула" r:id="rId3" imgW="1066680" imgH="2156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022" y="2112160"/>
                        <a:ext cx="2619913" cy="42348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748" name="Object 44"/>
          <p:cNvGraphicFramePr>
            <a:graphicFrameLocks noChangeAspect="1"/>
          </p:cNvGraphicFramePr>
          <p:nvPr/>
        </p:nvGraphicFramePr>
        <p:xfrm>
          <a:off x="435778" y="2668637"/>
          <a:ext cx="2143882" cy="8837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0" name="Формула" r:id="rId5" imgW="1066680" imgH="444240" progId="Equation.3">
                  <p:embed/>
                </p:oleObj>
              </mc:Choice>
              <mc:Fallback>
                <p:oleObj name="Формула" r:id="rId5" imgW="1066680" imgH="4442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78" y="2668637"/>
                        <a:ext cx="2143882" cy="88371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747" name="Object 43"/>
          <p:cNvGraphicFramePr>
            <a:graphicFrameLocks noChangeAspect="1"/>
          </p:cNvGraphicFramePr>
          <p:nvPr/>
        </p:nvGraphicFramePr>
        <p:xfrm>
          <a:off x="435778" y="3701092"/>
          <a:ext cx="1667853" cy="3867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1" name="Формула" r:id="rId7" imgW="787320" imgH="177480" progId="Equation.3">
                  <p:embed/>
                </p:oleObj>
              </mc:Choice>
              <mc:Fallback>
                <p:oleObj name="Формула" r:id="rId7" imgW="787320" imgH="1774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78" y="3701092"/>
                        <a:ext cx="1667853" cy="38673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746" name="Object 42"/>
          <p:cNvGraphicFramePr>
            <a:graphicFrameLocks noChangeAspect="1"/>
          </p:cNvGraphicFramePr>
          <p:nvPr/>
        </p:nvGraphicFramePr>
        <p:xfrm>
          <a:off x="314325" y="4189413"/>
          <a:ext cx="2149475" cy="831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2" name="Формула" r:id="rId9" imgW="1002960" imgH="393480" progId="Equation.3">
                  <p:embed/>
                </p:oleObj>
              </mc:Choice>
              <mc:Fallback>
                <p:oleObj name="Формула" r:id="rId9" imgW="1002960" imgH="393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325" y="4189413"/>
                        <a:ext cx="2149475" cy="831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759" name="Line 55"/>
          <p:cNvSpPr>
            <a:spLocks noChangeShapeType="1"/>
          </p:cNvSpPr>
          <p:nvPr/>
        </p:nvSpPr>
        <p:spPr bwMode="auto">
          <a:xfrm>
            <a:off x="5108134" y="1493821"/>
            <a:ext cx="45719" cy="342902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lIns="100794" tIns="50397" rIns="100794" bIns="50397"/>
          <a:lstStyle/>
          <a:p>
            <a:endParaRPr lang="ru-RU">
              <a:solidFill>
                <a:schemeClr val="tx1"/>
              </a:solidFill>
            </a:endParaRPr>
          </a:p>
        </p:txBody>
      </p:sp>
      <p:sp>
        <p:nvSpPr>
          <p:cNvPr id="72761" name="Rectangle 57"/>
          <p:cNvSpPr>
            <a:spLocks noChangeArrowheads="1"/>
          </p:cNvSpPr>
          <p:nvPr/>
        </p:nvSpPr>
        <p:spPr bwMode="auto">
          <a:xfrm>
            <a:off x="595037" y="1319444"/>
            <a:ext cx="1576818" cy="4166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0794" tIns="50397" rIns="100794" bIns="50397">
            <a:spAutoFit/>
          </a:bodyPr>
          <a:lstStyle/>
          <a:p>
            <a:r>
              <a:rPr lang="ru-RU" sz="2200" b="1" dirty="0">
                <a:solidFill>
                  <a:schemeClr val="tx1"/>
                </a:solidFill>
              </a:rPr>
              <a:t>1 вариант</a:t>
            </a:r>
          </a:p>
        </p:txBody>
      </p:sp>
      <p:sp>
        <p:nvSpPr>
          <p:cNvPr id="72762" name="Rectangle 58"/>
          <p:cNvSpPr>
            <a:spLocks noChangeArrowheads="1"/>
          </p:cNvSpPr>
          <p:nvPr/>
        </p:nvSpPr>
        <p:spPr bwMode="auto">
          <a:xfrm>
            <a:off x="5516342" y="1319444"/>
            <a:ext cx="1576818" cy="4166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0794" tIns="50397" rIns="100794" bIns="50397">
            <a:spAutoFit/>
          </a:bodyPr>
          <a:lstStyle/>
          <a:p>
            <a:r>
              <a:rPr lang="ru-RU" sz="2200" b="1" dirty="0">
                <a:solidFill>
                  <a:schemeClr val="tx1"/>
                </a:solidFill>
              </a:rPr>
              <a:t>2 вариант</a:t>
            </a:r>
          </a:p>
        </p:txBody>
      </p:sp>
      <p:graphicFrame>
        <p:nvGraphicFramePr>
          <p:cNvPr id="72767" name="Object 63"/>
          <p:cNvGraphicFramePr>
            <a:graphicFrameLocks noChangeAspect="1"/>
          </p:cNvGraphicFramePr>
          <p:nvPr/>
        </p:nvGraphicFramePr>
        <p:xfrm>
          <a:off x="5596847" y="1954667"/>
          <a:ext cx="2222638" cy="862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3" name="Формула" r:id="rId11" imgW="1180800" imgH="457200" progId="Equation.3">
                  <p:embed/>
                </p:oleObj>
              </mc:Choice>
              <mc:Fallback>
                <p:oleObj name="Формула" r:id="rId11" imgW="1180800" imgH="45720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6847" y="1954667"/>
                        <a:ext cx="2222638" cy="8627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766" name="Object 62"/>
          <p:cNvGraphicFramePr>
            <a:graphicFrameLocks noChangeAspect="1"/>
          </p:cNvGraphicFramePr>
          <p:nvPr/>
        </p:nvGraphicFramePr>
        <p:xfrm>
          <a:off x="5675603" y="2827879"/>
          <a:ext cx="2143882" cy="850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4" name="Формула" r:id="rId13" imgW="1104840" imgH="444240" progId="Equation.3">
                  <p:embed/>
                </p:oleObj>
              </mc:Choice>
              <mc:Fallback>
                <p:oleObj name="Формула" r:id="rId13" imgW="1104840" imgH="44424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5603" y="2827879"/>
                        <a:ext cx="2143882" cy="850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765" name="Object 61"/>
          <p:cNvGraphicFramePr>
            <a:graphicFrameLocks noChangeAspect="1"/>
          </p:cNvGraphicFramePr>
          <p:nvPr/>
        </p:nvGraphicFramePr>
        <p:xfrm>
          <a:off x="5675603" y="3779837"/>
          <a:ext cx="1746608" cy="4147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5" name="Формула" r:id="rId15" imgW="838080" imgH="203040" progId="Equation.3">
                  <p:embed/>
                </p:oleObj>
              </mc:Choice>
              <mc:Fallback>
                <p:oleObj name="Формула" r:id="rId15" imgW="838080" imgH="20304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5603" y="3779837"/>
                        <a:ext cx="1746608" cy="41473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764" name="Object 60"/>
          <p:cNvGraphicFramePr>
            <a:graphicFrameLocks noChangeAspect="1"/>
          </p:cNvGraphicFramePr>
          <p:nvPr/>
        </p:nvGraphicFramePr>
        <p:xfrm>
          <a:off x="5699125" y="4187825"/>
          <a:ext cx="1300163" cy="752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6" name="Формула" r:id="rId17" imgW="672840" imgH="393480" progId="Equation.3">
                  <p:embed/>
                </p:oleObj>
              </mc:Choice>
              <mc:Fallback>
                <p:oleObj name="Формула" r:id="rId17" imgW="672840" imgH="39348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9125" y="4187825"/>
                        <a:ext cx="1300163" cy="752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773" name="WordArt 69"/>
          <p:cNvSpPr>
            <a:spLocks noChangeArrowheads="1" noChangeShapeType="1" noTextEdit="1"/>
          </p:cNvSpPr>
          <p:nvPr/>
        </p:nvSpPr>
        <p:spPr bwMode="auto">
          <a:xfrm>
            <a:off x="611156" y="350813"/>
            <a:ext cx="8862549" cy="755968"/>
          </a:xfrm>
          <a:prstGeom prst="rect">
            <a:avLst/>
          </a:prstGeom>
        </p:spPr>
        <p:txBody>
          <a:bodyPr wrap="none" lIns="100794" tIns="50397" rIns="100794" bIns="50397" fromWordArt="1">
            <a:prstTxWarp prst="textPlain">
              <a:avLst>
                <a:gd name="adj" fmla="val 50000"/>
              </a:avLst>
            </a:prstTxWarp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2600" b="1" kern="10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Потренируйся.</a:t>
            </a:r>
          </a:p>
        </p:txBody>
      </p:sp>
      <p:sp>
        <p:nvSpPr>
          <p:cNvPr id="17420" name="Rectangle 12"/>
          <p:cNvSpPr>
            <a:spLocks noChangeArrowheads="1"/>
          </p:cNvSpPr>
          <p:nvPr/>
        </p:nvSpPr>
        <p:spPr bwMode="auto">
          <a:xfrm>
            <a:off x="0" y="0"/>
            <a:ext cx="1008062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7419" name="Object 11"/>
          <p:cNvGraphicFramePr>
            <a:graphicFrameLocks noChangeAspect="1"/>
          </p:cNvGraphicFramePr>
          <p:nvPr/>
        </p:nvGraphicFramePr>
        <p:xfrm>
          <a:off x="2968610" y="5494349"/>
          <a:ext cx="4136730" cy="10239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7" name="Формула" r:id="rId19" imgW="965200" imgH="241300" progId="Equation.3">
                  <p:embed/>
                </p:oleObj>
              </mc:Choice>
              <mc:Fallback>
                <p:oleObj name="Формула" r:id="rId19" imgW="965200" imgH="24130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8610" y="5494349"/>
                        <a:ext cx="4136730" cy="102394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3" name="WordArt 5"/>
          <p:cNvSpPr>
            <a:spLocks noChangeArrowheads="1" noChangeShapeType="1" noTextEdit="1"/>
          </p:cNvSpPr>
          <p:nvPr/>
        </p:nvSpPr>
        <p:spPr bwMode="auto">
          <a:xfrm>
            <a:off x="991738" y="1763613"/>
            <a:ext cx="8465849" cy="2215716"/>
          </a:xfrm>
          <a:prstGeom prst="rect">
            <a:avLst/>
          </a:prstGeom>
        </p:spPr>
        <p:txBody>
          <a:bodyPr wrap="none" lIns="100794" tIns="50397" rIns="100794" bIns="50397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2600" b="1" kern="10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Arial"/>
                <a:cs typeface="Arial"/>
              </a:rPr>
              <a:t>Спасибо за то</a:t>
            </a:r>
            <a:r>
              <a:rPr lang="ru-RU" sz="2600" b="1" kern="1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Arial"/>
                <a:cs typeface="Arial"/>
              </a:rPr>
              <a:t>,</a:t>
            </a:r>
          </a:p>
          <a:p>
            <a:pPr algn="ctr"/>
            <a:r>
              <a:rPr lang="ru-RU" sz="2600" b="1" kern="1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Arial"/>
                <a:cs typeface="Arial"/>
              </a:rPr>
              <a:t> </a:t>
            </a:r>
            <a:r>
              <a:rPr lang="ru-RU" sz="2600" b="1" kern="10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  <a:latin typeface="Arial"/>
                <a:cs typeface="Arial"/>
              </a:rPr>
              <a:t>что стараешься!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Line 2"/>
          <p:cNvSpPr>
            <a:spLocks noChangeShapeType="1"/>
          </p:cNvSpPr>
          <p:nvPr/>
        </p:nvSpPr>
        <p:spPr bwMode="auto">
          <a:xfrm flipV="1">
            <a:off x="7898130" y="1398573"/>
            <a:ext cx="0" cy="4923386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lIns="100794" tIns="50397" rIns="100794" bIns="50397"/>
          <a:lstStyle/>
          <a:p>
            <a:endParaRPr lang="ru-RU"/>
          </a:p>
        </p:txBody>
      </p:sp>
      <p:sp>
        <p:nvSpPr>
          <p:cNvPr id="19" name="Line 15"/>
          <p:cNvSpPr>
            <a:spLocks noChangeShapeType="1"/>
          </p:cNvSpPr>
          <p:nvPr/>
        </p:nvSpPr>
        <p:spPr bwMode="auto">
          <a:xfrm rot="60000" flipV="1">
            <a:off x="5913711" y="2172158"/>
            <a:ext cx="3452250" cy="50295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lIns="100794" tIns="50397" rIns="100794" bIns="50397"/>
          <a:lstStyle/>
          <a:p>
            <a:endParaRPr lang="ru-RU"/>
          </a:p>
        </p:txBody>
      </p:sp>
      <p:sp>
        <p:nvSpPr>
          <p:cNvPr id="21510" name="Line 3"/>
          <p:cNvSpPr>
            <a:spLocks noChangeShapeType="1"/>
          </p:cNvSpPr>
          <p:nvPr/>
        </p:nvSpPr>
        <p:spPr bwMode="auto">
          <a:xfrm flipV="1">
            <a:off x="5516616" y="3859213"/>
            <a:ext cx="4287492" cy="13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100794" tIns="50397" rIns="100794" bIns="50397"/>
          <a:lstStyle/>
          <a:p>
            <a:endParaRPr lang="ru-RU"/>
          </a:p>
        </p:txBody>
      </p:sp>
      <p:graphicFrame>
        <p:nvGraphicFramePr>
          <p:cNvPr id="21511" name="Object 4"/>
          <p:cNvGraphicFramePr>
            <a:graphicFrameLocks noChangeAspect="1"/>
          </p:cNvGraphicFramePr>
          <p:nvPr/>
        </p:nvGraphicFramePr>
        <p:xfrm>
          <a:off x="9485807" y="3859213"/>
          <a:ext cx="397275" cy="3972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2" name="Формула" r:id="rId3" imgW="139680" imgH="139680" progId="Equation.3">
                  <p:embed/>
                </p:oleObj>
              </mc:Choice>
              <mc:Fallback>
                <p:oleObj name="Формула" r:id="rId3" imgW="139680" imgH="1396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85807" y="3859213"/>
                        <a:ext cx="397275" cy="39723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2" name="Object 5"/>
          <p:cNvGraphicFramePr>
            <a:graphicFrameLocks noChangeAspect="1"/>
          </p:cNvGraphicFramePr>
          <p:nvPr/>
        </p:nvGraphicFramePr>
        <p:xfrm>
          <a:off x="7977514" y="1319198"/>
          <a:ext cx="476030" cy="4217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" name="Формула" r:id="rId5" imgW="139680" imgH="164880" progId="Equation.3">
                  <p:embed/>
                </p:oleObj>
              </mc:Choice>
              <mc:Fallback>
                <p:oleObj name="Формула" r:id="rId5" imgW="139680" imgH="16488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77514" y="1319198"/>
                        <a:ext cx="476030" cy="42173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01" name="Object 4"/>
          <p:cNvGraphicFramePr>
            <a:graphicFrameLocks noChangeAspect="1"/>
          </p:cNvGraphicFramePr>
          <p:nvPr/>
        </p:nvGraphicFramePr>
        <p:xfrm>
          <a:off x="7580595" y="1874827"/>
          <a:ext cx="294018" cy="3184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4" name="Формула" r:id="rId7" imgW="114120" imgH="164880" progId="Equation.3">
                  <p:embed/>
                </p:oleObj>
              </mc:Choice>
              <mc:Fallback>
                <p:oleObj name="Формула" r:id="rId7" imgW="114120" imgH="1648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80595" y="1874827"/>
                        <a:ext cx="294018" cy="31848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04" name="Object 24"/>
          <p:cNvGraphicFramePr>
            <a:graphicFrameLocks noChangeAspect="1"/>
          </p:cNvGraphicFramePr>
          <p:nvPr/>
        </p:nvGraphicFramePr>
        <p:xfrm>
          <a:off x="5595999" y="3462336"/>
          <a:ext cx="588036" cy="3184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5" name="Формула" r:id="rId9" imgW="228600" imgH="164880" progId="Equation.3">
                  <p:embed/>
                </p:oleObj>
              </mc:Choice>
              <mc:Fallback>
                <p:oleObj name="Формула" r:id="rId9" imgW="228600" imgH="164880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5999" y="3462336"/>
                        <a:ext cx="588036" cy="31848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1" name="Object 31"/>
          <p:cNvGraphicFramePr>
            <a:graphicFrameLocks noChangeAspect="1"/>
          </p:cNvGraphicFramePr>
          <p:nvPr/>
        </p:nvGraphicFramePr>
        <p:xfrm>
          <a:off x="9485807" y="3462336"/>
          <a:ext cx="294018" cy="3184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6" name="Формула" r:id="rId11" imgW="114120" imgH="164880" progId="Equation.3">
                  <p:embed/>
                </p:oleObj>
              </mc:Choice>
              <mc:Fallback>
                <p:oleObj name="Формула" r:id="rId11" imgW="114120" imgH="164880" progId="Equation.3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85807" y="3462336"/>
                        <a:ext cx="294018" cy="31848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Дуга 13"/>
          <p:cNvSpPr/>
          <p:nvPr/>
        </p:nvSpPr>
        <p:spPr>
          <a:xfrm>
            <a:off x="6231070" y="2192328"/>
            <a:ext cx="3228950" cy="3228612"/>
          </a:xfrm>
          <a:prstGeom prst="arc">
            <a:avLst>
              <a:gd name="adj1" fmla="val 16200000"/>
              <a:gd name="adj2" fmla="val 16065951"/>
            </a:avLst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00794" tIns="50397" rIns="100794" bIns="5039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8" name="Oval 9"/>
          <p:cNvSpPr>
            <a:spLocks noChangeAspect="1" noChangeArrowheads="1"/>
          </p:cNvSpPr>
          <p:nvPr/>
        </p:nvSpPr>
        <p:spPr bwMode="auto">
          <a:xfrm>
            <a:off x="7818746" y="2112952"/>
            <a:ext cx="198391" cy="19837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00794" tIns="50397" rIns="100794" bIns="50397" anchor="ctr"/>
          <a:lstStyle/>
          <a:p>
            <a:endParaRPr lang="ru-RU">
              <a:latin typeface="Calibri" pitchFamily="34" charset="0"/>
              <a:cs typeface="Arial" charset="0"/>
            </a:endParaRPr>
          </a:p>
        </p:txBody>
      </p:sp>
      <p:graphicFrame>
        <p:nvGraphicFramePr>
          <p:cNvPr id="2" name="Object 24"/>
          <p:cNvGraphicFramePr>
            <a:graphicFrameLocks noChangeAspect="1"/>
          </p:cNvGraphicFramePr>
          <p:nvPr/>
        </p:nvGraphicFramePr>
        <p:xfrm>
          <a:off x="7263060" y="4970470"/>
          <a:ext cx="588036" cy="3184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7" name="Формула" r:id="rId13" imgW="228600" imgH="164880" progId="Equation.3">
                  <p:embed/>
                </p:oleObj>
              </mc:Choice>
              <mc:Fallback>
                <p:oleObj name="Формула" r:id="rId13" imgW="228600" imgH="1648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63060" y="4970470"/>
                        <a:ext cx="588036" cy="31848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4"/>
          <p:cNvSpPr txBox="1">
            <a:spLocks noChangeArrowheads="1"/>
          </p:cNvSpPr>
          <p:nvPr/>
        </p:nvSpPr>
        <p:spPr bwMode="auto">
          <a:xfrm>
            <a:off x="197763" y="2192656"/>
            <a:ext cx="4286863" cy="16616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0794" tIns="50397" rIns="100794" bIns="50397">
            <a:spAutoFit/>
          </a:bodyPr>
          <a:lstStyle/>
          <a:p>
            <a:r>
              <a:rPr lang="ru-RU" sz="31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Если а = 1, то  </a:t>
            </a:r>
            <a:r>
              <a:rPr lang="en-US" sz="31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sin t</a:t>
            </a:r>
            <a:r>
              <a:rPr lang="ru-RU" sz="31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31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3100" b="1" dirty="0" smtClean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600" b="1" dirty="0" smtClean="0"/>
          </a:p>
          <a:p>
            <a:r>
              <a:rPr lang="ru-RU" sz="2600" b="1" dirty="0" smtClean="0">
                <a:cs typeface="Arial" charset="0"/>
              </a:rPr>
              <a:t> </a:t>
            </a:r>
            <a:endParaRPr lang="en-US" sz="2600" b="1" dirty="0">
              <a:cs typeface="Arial" charset="0"/>
            </a:endParaRPr>
          </a:p>
          <a:p>
            <a:endParaRPr lang="ru-RU" sz="2600" b="1" dirty="0"/>
          </a:p>
        </p:txBody>
      </p:sp>
      <p:sp>
        <p:nvSpPr>
          <p:cNvPr id="5" name="Line 15"/>
          <p:cNvSpPr>
            <a:spLocks noChangeShapeType="1"/>
          </p:cNvSpPr>
          <p:nvPr/>
        </p:nvSpPr>
        <p:spPr bwMode="auto">
          <a:xfrm rot="60000" flipV="1">
            <a:off x="6072502" y="5423780"/>
            <a:ext cx="3769738" cy="55839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lIns="100794" tIns="50397" rIns="100794" bIns="50397"/>
          <a:lstStyle/>
          <a:p>
            <a:endParaRPr lang="ru-RU"/>
          </a:p>
        </p:txBody>
      </p:sp>
      <p:sp>
        <p:nvSpPr>
          <p:cNvPr id="6" name="Oval 9"/>
          <p:cNvSpPr>
            <a:spLocks noChangeAspect="1" noChangeArrowheads="1"/>
          </p:cNvSpPr>
          <p:nvPr/>
        </p:nvSpPr>
        <p:spPr bwMode="auto">
          <a:xfrm>
            <a:off x="7778986" y="5367347"/>
            <a:ext cx="238151" cy="238126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00794" tIns="50397" rIns="100794" bIns="50397" anchor="ctr"/>
          <a:lstStyle/>
          <a:p>
            <a:endParaRPr lang="ru-RU">
              <a:latin typeface="Calibri" pitchFamily="34" charset="0"/>
              <a:cs typeface="Arial" charset="0"/>
            </a:endParaRP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/>
        </p:nvGraphicFramePr>
        <p:xfrm>
          <a:off x="7977514" y="2351079"/>
          <a:ext cx="456779" cy="7839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8" name="Формула" r:id="rId14" imgW="177480" imgH="406080" progId="Equation.3">
                  <p:embed/>
                </p:oleObj>
              </mc:Choice>
              <mc:Fallback>
                <p:oleObj name="Формула" r:id="rId14" imgW="177480" imgH="40608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77514" y="2351079"/>
                        <a:ext cx="456779" cy="78396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4"/>
          <p:cNvGraphicFramePr>
            <a:graphicFrameLocks noChangeAspect="1"/>
          </p:cNvGraphicFramePr>
          <p:nvPr/>
        </p:nvGraphicFramePr>
        <p:xfrm>
          <a:off x="7898130" y="5446723"/>
          <a:ext cx="750797" cy="7839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9" name="Формула" r:id="rId16" imgW="291960" imgH="406080" progId="Equation.3">
                  <p:embed/>
                </p:oleObj>
              </mc:Choice>
              <mc:Fallback>
                <p:oleObj name="Формула" r:id="rId16" imgW="291960" imgH="40608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98130" y="5446723"/>
                        <a:ext cx="750797" cy="78396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24"/>
          <p:cNvSpPr txBox="1">
            <a:spLocks noChangeArrowheads="1"/>
          </p:cNvSpPr>
          <p:nvPr/>
        </p:nvSpPr>
        <p:spPr bwMode="auto">
          <a:xfrm>
            <a:off x="3452637" y="6161103"/>
            <a:ext cx="3532539" cy="8459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0794" tIns="50397" rIns="100794" bIns="50397">
            <a:spAutoFit/>
          </a:bodyPr>
          <a:lstStyle/>
          <a:p>
            <a:r>
              <a:rPr lang="ru-RU" sz="2600" b="1" dirty="0">
                <a:solidFill>
                  <a:srgbClr val="C00000"/>
                </a:solidFill>
              </a:rPr>
              <a:t>Частный случай.</a:t>
            </a:r>
            <a:endParaRPr lang="en-US" sz="2600" b="1" dirty="0">
              <a:solidFill>
                <a:srgbClr val="C00000"/>
              </a:solidFill>
              <a:cs typeface="Arial" charset="0"/>
            </a:endParaRPr>
          </a:p>
          <a:p>
            <a:endParaRPr lang="ru-RU" sz="2600" b="1" dirty="0"/>
          </a:p>
        </p:txBody>
      </p:sp>
      <p:graphicFrame>
        <p:nvGraphicFramePr>
          <p:cNvPr id="27" name="Объект 26"/>
          <p:cNvGraphicFramePr>
            <a:graphicFrameLocks noChangeAspect="1"/>
          </p:cNvGraphicFramePr>
          <p:nvPr/>
        </p:nvGraphicFramePr>
        <p:xfrm>
          <a:off x="2420647" y="2668581"/>
          <a:ext cx="2913871" cy="11602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0" name="Формула" r:id="rId18" imgW="1371600" imgH="545760" progId="Equation.3">
                  <p:embed/>
                </p:oleObj>
              </mc:Choice>
              <mc:Fallback>
                <p:oleObj name="Формула" r:id="rId18" imgW="1371600" imgH="54576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0647" y="2668581"/>
                        <a:ext cx="2913871" cy="116025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Прямоугольник 27"/>
          <p:cNvSpPr/>
          <p:nvPr/>
        </p:nvSpPr>
        <p:spPr>
          <a:xfrm>
            <a:off x="277283" y="3859213"/>
            <a:ext cx="4494347" cy="545426"/>
          </a:xfrm>
          <a:prstGeom prst="rect">
            <a:avLst/>
          </a:prstGeom>
        </p:spPr>
        <p:txBody>
          <a:bodyPr wrap="none" lIns="100794" tIns="50397" rIns="100794" bIns="50397">
            <a:spAutoFit/>
          </a:bodyPr>
          <a:lstStyle/>
          <a:p>
            <a:r>
              <a:rPr lang="ru-RU" sz="31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Если а = -1, то  </a:t>
            </a:r>
            <a:r>
              <a:rPr lang="en-US" sz="31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sin t</a:t>
            </a:r>
            <a:r>
              <a:rPr lang="ru-RU" sz="31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31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31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3100" b="1" dirty="0" smtClean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1530" name="Object 26"/>
          <p:cNvGraphicFramePr>
            <a:graphicFrameLocks noChangeAspect="1"/>
          </p:cNvGraphicFramePr>
          <p:nvPr/>
        </p:nvGraphicFramePr>
        <p:xfrm>
          <a:off x="2051127" y="4402811"/>
          <a:ext cx="3381210" cy="11532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1" name="Формула" r:id="rId20" imgW="1638000" imgH="558720" progId="Equation.3">
                  <p:embed/>
                </p:oleObj>
              </mc:Choice>
              <mc:Fallback>
                <p:oleObj name="Формула" r:id="rId20" imgW="1638000" imgH="55872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127" y="4402811"/>
                        <a:ext cx="3381210" cy="115320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27"/>
          <p:cNvGraphicFramePr>
            <a:graphicFrameLocks noChangeAspect="1"/>
          </p:cNvGraphicFramePr>
          <p:nvPr/>
        </p:nvGraphicFramePr>
        <p:xfrm>
          <a:off x="7580595" y="3541711"/>
          <a:ext cx="325520" cy="3429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2" name="Формула" r:id="rId22" imgW="126720" imgH="177480" progId="Equation.3">
                  <p:embed/>
                </p:oleObj>
              </mc:Choice>
              <mc:Fallback>
                <p:oleObj name="Формула" r:id="rId22" imgW="126720" imgH="17748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80595" y="3541711"/>
                        <a:ext cx="325520" cy="34298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Прямоугольник 29"/>
          <p:cNvSpPr/>
          <p:nvPr/>
        </p:nvSpPr>
        <p:spPr>
          <a:xfrm>
            <a:off x="3468676" y="279375"/>
            <a:ext cx="2755537" cy="86031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none" lIns="100794" tIns="50397" rIns="100794" bIns="50397">
            <a:spAutoFit/>
          </a:bodyPr>
          <a:lstStyle/>
          <a:p>
            <a:r>
              <a:rPr lang="en-US" sz="53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sin t = a</a:t>
            </a:r>
            <a:endParaRPr lang="ru-RU" sz="53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4" name="Line 3"/>
          <p:cNvSpPr>
            <a:spLocks noChangeShapeType="1"/>
          </p:cNvSpPr>
          <p:nvPr/>
        </p:nvSpPr>
        <p:spPr bwMode="auto">
          <a:xfrm flipV="1">
            <a:off x="4284841" y="3805692"/>
            <a:ext cx="5256066" cy="45719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100794" tIns="50397" rIns="100794" bIns="50397"/>
          <a:lstStyle/>
          <a:p>
            <a:endParaRPr lang="ru-RU"/>
          </a:p>
        </p:txBody>
      </p:sp>
      <p:sp>
        <p:nvSpPr>
          <p:cNvPr id="22530" name="Line 2"/>
          <p:cNvSpPr>
            <a:spLocks noChangeShapeType="1"/>
          </p:cNvSpPr>
          <p:nvPr/>
        </p:nvSpPr>
        <p:spPr bwMode="auto">
          <a:xfrm flipH="1" flipV="1">
            <a:off x="6707373" y="1239821"/>
            <a:ext cx="39296" cy="5091406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lIns="100794" tIns="50397" rIns="100794" bIns="50397"/>
          <a:lstStyle/>
          <a:p>
            <a:endParaRPr lang="ru-RU"/>
          </a:p>
        </p:txBody>
      </p:sp>
      <p:sp>
        <p:nvSpPr>
          <p:cNvPr id="19" name="Line 15"/>
          <p:cNvSpPr>
            <a:spLocks noChangeShapeType="1"/>
          </p:cNvSpPr>
          <p:nvPr/>
        </p:nvSpPr>
        <p:spPr bwMode="auto">
          <a:xfrm rot="60000" flipV="1">
            <a:off x="4326957" y="3739049"/>
            <a:ext cx="4672769" cy="158314"/>
          </a:xfrm>
          <a:prstGeom prst="line">
            <a:avLst/>
          </a:prstGeom>
          <a:noFill/>
          <a:ln w="38100">
            <a:solidFill>
              <a:schemeClr val="accent2">
                <a:lumMod val="75000"/>
              </a:schemeClr>
            </a:solidFill>
            <a:prstDash val="dash"/>
            <a:round/>
            <a:headEnd/>
            <a:tailEnd/>
          </a:ln>
        </p:spPr>
        <p:txBody>
          <a:bodyPr lIns="100794" tIns="50397" rIns="100794" bIns="50397"/>
          <a:lstStyle/>
          <a:p>
            <a:endParaRPr lang="ru-RU"/>
          </a:p>
        </p:txBody>
      </p:sp>
      <p:graphicFrame>
        <p:nvGraphicFramePr>
          <p:cNvPr id="22535" name="Object 4"/>
          <p:cNvGraphicFramePr>
            <a:graphicFrameLocks noChangeAspect="1"/>
          </p:cNvGraphicFramePr>
          <p:nvPr/>
        </p:nvGraphicFramePr>
        <p:xfrm>
          <a:off x="9183716" y="3922713"/>
          <a:ext cx="397275" cy="3972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Формула" r:id="rId3" imgW="139680" imgH="139680" progId="Equation.3">
                  <p:embed/>
                </p:oleObj>
              </mc:Choice>
              <mc:Fallback>
                <p:oleObj name="Формула" r:id="rId3" imgW="139680" imgH="1396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83716" y="3922713"/>
                        <a:ext cx="397275" cy="39723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6" name="Object 5"/>
          <p:cNvGraphicFramePr>
            <a:graphicFrameLocks noChangeAspect="1"/>
          </p:cNvGraphicFramePr>
          <p:nvPr/>
        </p:nvGraphicFramePr>
        <p:xfrm>
          <a:off x="6786756" y="1239822"/>
          <a:ext cx="476030" cy="4217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Формула" r:id="rId5" imgW="139680" imgH="164880" progId="Equation.3">
                  <p:embed/>
                </p:oleObj>
              </mc:Choice>
              <mc:Fallback>
                <p:oleObj name="Формула" r:id="rId5" imgW="139680" imgH="16488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6756" y="1239822"/>
                        <a:ext cx="476030" cy="42173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01" name="Object 4"/>
          <p:cNvGraphicFramePr>
            <a:graphicFrameLocks noChangeAspect="1"/>
          </p:cNvGraphicFramePr>
          <p:nvPr/>
        </p:nvGraphicFramePr>
        <p:xfrm>
          <a:off x="6428149" y="1923169"/>
          <a:ext cx="294018" cy="3184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Формула" r:id="rId7" imgW="114120" imgH="164880" progId="Equation.3">
                  <p:embed/>
                </p:oleObj>
              </mc:Choice>
              <mc:Fallback>
                <p:oleObj name="Формула" r:id="rId7" imgW="114120" imgH="1648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8149" y="1923169"/>
                        <a:ext cx="294018" cy="31848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04" name="Object 24"/>
          <p:cNvGraphicFramePr>
            <a:graphicFrameLocks noChangeAspect="1"/>
          </p:cNvGraphicFramePr>
          <p:nvPr/>
        </p:nvGraphicFramePr>
        <p:xfrm>
          <a:off x="4522281" y="3669593"/>
          <a:ext cx="588036" cy="3184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Формула" r:id="rId9" imgW="228600" imgH="164880" progId="Equation.3">
                  <p:embed/>
                </p:oleObj>
              </mc:Choice>
              <mc:Fallback>
                <p:oleObj name="Формула" r:id="rId9" imgW="228600" imgH="164880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2281" y="3669593"/>
                        <a:ext cx="588036" cy="31848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1" name="Object 31"/>
          <p:cNvGraphicFramePr>
            <a:graphicFrameLocks noChangeAspect="1"/>
          </p:cNvGraphicFramePr>
          <p:nvPr/>
        </p:nvGraphicFramePr>
        <p:xfrm>
          <a:off x="8412772" y="3603096"/>
          <a:ext cx="294018" cy="3184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Формула" r:id="rId11" imgW="114120" imgH="164880" progId="Equation.3">
                  <p:embed/>
                </p:oleObj>
              </mc:Choice>
              <mc:Fallback>
                <p:oleObj name="Формула" r:id="rId11" imgW="114120" imgH="164880" progId="Equation.3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12772" y="3603096"/>
                        <a:ext cx="294018" cy="31848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Дуга 13"/>
          <p:cNvSpPr/>
          <p:nvPr/>
        </p:nvSpPr>
        <p:spPr>
          <a:xfrm>
            <a:off x="5119068" y="2271402"/>
            <a:ext cx="3228950" cy="3228612"/>
          </a:xfrm>
          <a:prstGeom prst="arc">
            <a:avLst>
              <a:gd name="adj1" fmla="val 16200000"/>
              <a:gd name="adj2" fmla="val 16065951"/>
            </a:avLst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00794" tIns="50397" rIns="100794" bIns="5039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8" name="Oval 9"/>
          <p:cNvSpPr>
            <a:spLocks noChangeAspect="1" noChangeArrowheads="1"/>
          </p:cNvSpPr>
          <p:nvPr/>
        </p:nvSpPr>
        <p:spPr bwMode="auto">
          <a:xfrm>
            <a:off x="6611948" y="3779837"/>
            <a:ext cx="198884" cy="198863"/>
          </a:xfrm>
          <a:prstGeom prst="ellipse">
            <a:avLst/>
          </a:prstGeom>
          <a:solidFill>
            <a:srgbClr val="6699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00794" tIns="50397" rIns="100794" bIns="50397" anchor="ctr"/>
          <a:lstStyle/>
          <a:p>
            <a:endParaRPr lang="ru-RU">
              <a:latin typeface="Calibri" pitchFamily="34" charset="0"/>
              <a:cs typeface="Arial" charset="0"/>
            </a:endParaRPr>
          </a:p>
        </p:txBody>
      </p:sp>
      <p:graphicFrame>
        <p:nvGraphicFramePr>
          <p:cNvPr id="2" name="Object 24"/>
          <p:cNvGraphicFramePr>
            <a:graphicFrameLocks noChangeAspect="1"/>
          </p:cNvGraphicFramePr>
          <p:nvPr/>
        </p:nvGraphicFramePr>
        <p:xfrm>
          <a:off x="6190135" y="5575261"/>
          <a:ext cx="588036" cy="3184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" name="Формула" r:id="rId13" imgW="228600" imgH="164880" progId="Equation.3">
                  <p:embed/>
                </p:oleObj>
              </mc:Choice>
              <mc:Fallback>
                <p:oleObj name="Формула" r:id="rId13" imgW="228600" imgH="1648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0135" y="5575261"/>
                        <a:ext cx="588036" cy="31848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4"/>
          <p:cNvSpPr txBox="1">
            <a:spLocks noChangeArrowheads="1"/>
          </p:cNvSpPr>
          <p:nvPr/>
        </p:nvSpPr>
        <p:spPr bwMode="auto">
          <a:xfrm>
            <a:off x="431800" y="1691605"/>
            <a:ext cx="5199573" cy="931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0794" tIns="50397" rIns="100794" bIns="50397">
            <a:spAutoFit/>
          </a:bodyPr>
          <a:lstStyle/>
          <a:p>
            <a:r>
              <a:rPr lang="ru-RU" sz="3200" b="1" dirty="0" smtClean="0"/>
              <a:t> </a:t>
            </a:r>
            <a:r>
              <a:rPr lang="ru-RU" sz="3200" b="1" dirty="0" smtClean="0">
                <a:solidFill>
                  <a:schemeClr val="accent6">
                    <a:lumMod val="75000"/>
                  </a:schemeClr>
                </a:solidFill>
              </a:rPr>
              <a:t>Если </a:t>
            </a:r>
            <a:r>
              <a:rPr lang="ru-RU" sz="32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32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32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то </a:t>
            </a:r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sin t</a:t>
            </a:r>
            <a:r>
              <a:rPr lang="ru-RU" sz="32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32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0</a:t>
            </a:r>
            <a:endParaRPr lang="en-US" sz="32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600" b="1" dirty="0"/>
          </a:p>
        </p:txBody>
      </p:sp>
      <p:sp>
        <p:nvSpPr>
          <p:cNvPr id="5" name="Oval 9"/>
          <p:cNvSpPr>
            <a:spLocks noChangeAspect="1" noChangeArrowheads="1"/>
          </p:cNvSpPr>
          <p:nvPr/>
        </p:nvSpPr>
        <p:spPr bwMode="auto">
          <a:xfrm>
            <a:off x="5040306" y="3708399"/>
            <a:ext cx="190452" cy="190433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00794" tIns="50397" rIns="100794" bIns="50397" anchor="ctr"/>
          <a:lstStyle/>
          <a:p>
            <a:endParaRPr lang="ru-RU">
              <a:latin typeface="Calibri" pitchFamily="34" charset="0"/>
              <a:cs typeface="Arial" charset="0"/>
            </a:endParaRPr>
          </a:p>
        </p:txBody>
      </p:sp>
      <p:sp>
        <p:nvSpPr>
          <p:cNvPr id="6" name="Oval 9"/>
          <p:cNvSpPr>
            <a:spLocks noChangeAspect="1" noChangeArrowheads="1"/>
          </p:cNvSpPr>
          <p:nvPr/>
        </p:nvSpPr>
        <p:spPr bwMode="auto">
          <a:xfrm>
            <a:off x="8255022" y="3779837"/>
            <a:ext cx="214336" cy="214314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00794" tIns="50397" rIns="100794" bIns="50397" anchor="ctr"/>
          <a:lstStyle/>
          <a:p>
            <a:endParaRPr lang="ru-RU">
              <a:latin typeface="Calibri" pitchFamily="34" charset="0"/>
              <a:cs typeface="Arial" charset="0"/>
            </a:endParaRPr>
          </a:p>
        </p:txBody>
      </p:sp>
      <p:graphicFrame>
        <p:nvGraphicFramePr>
          <p:cNvPr id="7" name="Object 31"/>
          <p:cNvGraphicFramePr>
            <a:graphicFrameLocks noChangeAspect="1"/>
          </p:cNvGraphicFramePr>
          <p:nvPr/>
        </p:nvGraphicFramePr>
        <p:xfrm>
          <a:off x="7897832" y="3922713"/>
          <a:ext cx="325520" cy="3429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" name="Формула" r:id="rId14" imgW="126720" imgH="177480" progId="Equation.3">
                  <p:embed/>
                </p:oleObj>
              </mc:Choice>
              <mc:Fallback>
                <p:oleObj name="Формула" r:id="rId14" imgW="126720" imgH="17748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97832" y="3922713"/>
                        <a:ext cx="325520" cy="34298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31"/>
          <p:cNvGraphicFramePr>
            <a:graphicFrameLocks noChangeAspect="1"/>
          </p:cNvGraphicFramePr>
          <p:nvPr/>
        </p:nvGraphicFramePr>
        <p:xfrm>
          <a:off x="5183188" y="3922713"/>
          <a:ext cx="574760" cy="3968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1" name="Формула" r:id="rId16" imgW="152280" imgH="139680" progId="Equation.3">
                  <p:embed/>
                </p:oleObj>
              </mc:Choice>
              <mc:Fallback>
                <p:oleObj name="Формула" r:id="rId16" imgW="152280" imgH="13968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3188" y="3922713"/>
                        <a:ext cx="574760" cy="39687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51" name="Object 23"/>
          <p:cNvGraphicFramePr>
            <a:graphicFrameLocks noChangeAspect="1"/>
          </p:cNvGraphicFramePr>
          <p:nvPr/>
        </p:nvGraphicFramePr>
        <p:xfrm>
          <a:off x="719832" y="3707829"/>
          <a:ext cx="3054917" cy="7829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2" name="Формула" r:id="rId18" imgW="1041120" imgH="266400" progId="Equation.3">
                  <p:embed/>
                </p:oleObj>
              </mc:Choice>
              <mc:Fallback>
                <p:oleObj name="Формула" r:id="rId18" imgW="1041120" imgH="26640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9832" y="3707829"/>
                        <a:ext cx="3054917" cy="78298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24"/>
          <p:cNvGraphicFramePr>
            <a:graphicFrameLocks noChangeAspect="1"/>
          </p:cNvGraphicFramePr>
          <p:nvPr/>
        </p:nvGraphicFramePr>
        <p:xfrm>
          <a:off x="6389838" y="3494085"/>
          <a:ext cx="325520" cy="469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" name="Формула" r:id="rId20" imgW="126720" imgH="177480" progId="Equation.3">
                  <p:embed/>
                </p:oleObj>
              </mc:Choice>
              <mc:Fallback>
                <p:oleObj name="Формула" r:id="rId20" imgW="126720" imgH="17748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9838" y="3494085"/>
                        <a:ext cx="325520" cy="4699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4"/>
          <p:cNvSpPr txBox="1">
            <a:spLocks noChangeArrowheads="1"/>
          </p:cNvSpPr>
          <p:nvPr/>
        </p:nvSpPr>
        <p:spPr bwMode="auto">
          <a:xfrm>
            <a:off x="468280" y="5637225"/>
            <a:ext cx="3532539" cy="8459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0794" tIns="50397" rIns="100794" bIns="50397">
            <a:spAutoFit/>
          </a:bodyPr>
          <a:lstStyle/>
          <a:p>
            <a:r>
              <a:rPr lang="ru-RU" sz="2600" b="1" dirty="0">
                <a:solidFill>
                  <a:srgbClr val="C00000"/>
                </a:solidFill>
              </a:rPr>
              <a:t>Частный случай.</a:t>
            </a:r>
            <a:endParaRPr lang="en-US" sz="2600" b="1" dirty="0">
              <a:solidFill>
                <a:srgbClr val="C00000"/>
              </a:solidFill>
              <a:cs typeface="Arial" charset="0"/>
            </a:endParaRPr>
          </a:p>
          <a:p>
            <a:endParaRPr lang="ru-RU" sz="2600" b="1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3096096" y="251445"/>
            <a:ext cx="2755537" cy="86031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none" lIns="100794" tIns="50397" rIns="100794" bIns="50397">
            <a:spAutoFit/>
          </a:bodyPr>
          <a:lstStyle/>
          <a:p>
            <a:r>
              <a:rPr lang="en-US" sz="53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sin t = a</a:t>
            </a:r>
            <a:endParaRPr lang="ru-RU" sz="53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Line 2"/>
          <p:cNvSpPr>
            <a:spLocks noChangeShapeType="1"/>
          </p:cNvSpPr>
          <p:nvPr/>
        </p:nvSpPr>
        <p:spPr bwMode="auto">
          <a:xfrm flipH="1" flipV="1">
            <a:off x="7040576" y="1208069"/>
            <a:ext cx="71438" cy="4000528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lIns="100794" tIns="50397" rIns="100794" bIns="50397"/>
          <a:lstStyle/>
          <a:p>
            <a:endParaRPr lang="ru-RU"/>
          </a:p>
        </p:txBody>
      </p:sp>
      <p:sp>
        <p:nvSpPr>
          <p:cNvPr id="19" name="Line 15"/>
          <p:cNvSpPr>
            <a:spLocks noChangeShapeType="1"/>
          </p:cNvSpPr>
          <p:nvPr/>
        </p:nvSpPr>
        <p:spPr bwMode="auto">
          <a:xfrm rot="60000" flipV="1">
            <a:off x="5111993" y="2175244"/>
            <a:ext cx="4410376" cy="66391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lIns="100794" tIns="50397" rIns="100794" bIns="50397"/>
          <a:lstStyle/>
          <a:p>
            <a:endParaRPr lang="ru-RU"/>
          </a:p>
        </p:txBody>
      </p:sp>
      <p:sp>
        <p:nvSpPr>
          <p:cNvPr id="23558" name="Line 3"/>
          <p:cNvSpPr>
            <a:spLocks noChangeShapeType="1"/>
          </p:cNvSpPr>
          <p:nvPr/>
        </p:nvSpPr>
        <p:spPr bwMode="auto">
          <a:xfrm flipV="1">
            <a:off x="4468808" y="3279769"/>
            <a:ext cx="5286412" cy="45719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100794" tIns="50397" rIns="100794" bIns="50397"/>
          <a:lstStyle/>
          <a:p>
            <a:endParaRPr lang="ru-RU"/>
          </a:p>
        </p:txBody>
      </p:sp>
      <p:graphicFrame>
        <p:nvGraphicFramePr>
          <p:cNvPr id="23559" name="Object 4"/>
          <p:cNvGraphicFramePr>
            <a:graphicFrameLocks noChangeAspect="1"/>
          </p:cNvGraphicFramePr>
          <p:nvPr/>
        </p:nvGraphicFramePr>
        <p:xfrm>
          <a:off x="9765603" y="3701090"/>
          <a:ext cx="315023" cy="3149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Формула" r:id="rId4" imgW="139680" imgH="139680" progId="Equation.3">
                  <p:embed/>
                </p:oleObj>
              </mc:Choice>
              <mc:Fallback>
                <p:oleObj name="Формула" r:id="rId4" imgW="139680" imgH="1396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65603" y="3701090"/>
                        <a:ext cx="315023" cy="31498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0" name="Object 5"/>
          <p:cNvGraphicFramePr>
            <a:graphicFrameLocks noChangeAspect="1"/>
          </p:cNvGraphicFramePr>
          <p:nvPr/>
        </p:nvGraphicFramePr>
        <p:xfrm>
          <a:off x="7112014" y="993755"/>
          <a:ext cx="476030" cy="4217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6" name="Формула" r:id="rId6" imgW="139680" imgH="164880" progId="Equation.3">
                  <p:embed/>
                </p:oleObj>
              </mc:Choice>
              <mc:Fallback>
                <p:oleObj name="Формула" r:id="rId6" imgW="139680" imgH="16488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12014" y="993755"/>
                        <a:ext cx="476030" cy="42173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01" name="Object 4"/>
          <p:cNvGraphicFramePr>
            <a:graphicFrameLocks noChangeAspect="1"/>
          </p:cNvGraphicFramePr>
          <p:nvPr/>
        </p:nvGraphicFramePr>
        <p:xfrm>
          <a:off x="6611948" y="1350945"/>
          <a:ext cx="294018" cy="3184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7" name="Формула" r:id="rId8" imgW="114120" imgH="164880" progId="Equation.3">
                  <p:embed/>
                </p:oleObj>
              </mc:Choice>
              <mc:Fallback>
                <p:oleObj name="Формула" r:id="rId8" imgW="114120" imgH="1648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11948" y="1350945"/>
                        <a:ext cx="294018" cy="31848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04" name="Object 24"/>
          <p:cNvGraphicFramePr>
            <a:graphicFrameLocks noChangeAspect="1"/>
          </p:cNvGraphicFramePr>
          <p:nvPr/>
        </p:nvGraphicFramePr>
        <p:xfrm>
          <a:off x="4468808" y="2922581"/>
          <a:ext cx="588036" cy="3184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8" name="Формула" r:id="rId10" imgW="228600" imgH="164880" progId="Equation.3">
                  <p:embed/>
                </p:oleObj>
              </mc:Choice>
              <mc:Fallback>
                <p:oleObj name="Формула" r:id="rId10" imgW="228600" imgH="164880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68808" y="2922581"/>
                        <a:ext cx="588036" cy="31848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1" name="Object 31"/>
          <p:cNvGraphicFramePr>
            <a:graphicFrameLocks noChangeAspect="1"/>
          </p:cNvGraphicFramePr>
          <p:nvPr/>
        </p:nvGraphicFramePr>
        <p:xfrm>
          <a:off x="8540774" y="3351209"/>
          <a:ext cx="294018" cy="3184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9" name="Формула" r:id="rId12" imgW="114120" imgH="164880" progId="Equation.3">
                  <p:embed/>
                </p:oleObj>
              </mc:Choice>
              <mc:Fallback>
                <p:oleObj name="Формула" r:id="rId12" imgW="114120" imgH="164880" progId="Equation.3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40774" y="3351209"/>
                        <a:ext cx="294018" cy="31848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Дуга 13"/>
          <p:cNvSpPr/>
          <p:nvPr/>
        </p:nvSpPr>
        <p:spPr>
          <a:xfrm>
            <a:off x="5544368" y="1708135"/>
            <a:ext cx="3096344" cy="3214710"/>
          </a:xfrm>
          <a:prstGeom prst="arc">
            <a:avLst>
              <a:gd name="adj1" fmla="val 16200000"/>
              <a:gd name="adj2" fmla="val 16065951"/>
            </a:avLst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00794" tIns="50397" rIns="100794" bIns="5039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8" name="Oval 9"/>
          <p:cNvSpPr>
            <a:spLocks noChangeAspect="1" noChangeArrowheads="1"/>
          </p:cNvSpPr>
          <p:nvPr/>
        </p:nvSpPr>
        <p:spPr bwMode="auto">
          <a:xfrm>
            <a:off x="5904408" y="2051645"/>
            <a:ext cx="214336" cy="214314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00794" tIns="50397" rIns="100794" bIns="50397" anchor="ctr"/>
          <a:lstStyle/>
          <a:p>
            <a:endParaRPr lang="ru-RU">
              <a:latin typeface="Calibri" pitchFamily="34" charset="0"/>
              <a:cs typeface="Arial" charset="0"/>
            </a:endParaRPr>
          </a:p>
        </p:txBody>
      </p:sp>
      <p:graphicFrame>
        <p:nvGraphicFramePr>
          <p:cNvPr id="2" name="Object 24"/>
          <p:cNvGraphicFramePr>
            <a:graphicFrameLocks noChangeAspect="1"/>
          </p:cNvGraphicFramePr>
          <p:nvPr/>
        </p:nvGraphicFramePr>
        <p:xfrm>
          <a:off x="6469072" y="4494217"/>
          <a:ext cx="588036" cy="3184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0" name="Формула" r:id="rId14" imgW="228600" imgH="164880" progId="Equation.3">
                  <p:embed/>
                </p:oleObj>
              </mc:Choice>
              <mc:Fallback>
                <p:oleObj name="Формула" r:id="rId14" imgW="228600" imgH="1648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9072" y="4494217"/>
                        <a:ext cx="588036" cy="31848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24"/>
          <p:cNvSpPr txBox="1">
            <a:spLocks noChangeArrowheads="1"/>
          </p:cNvSpPr>
          <p:nvPr/>
        </p:nvSpPr>
        <p:spPr bwMode="auto">
          <a:xfrm>
            <a:off x="575816" y="1979637"/>
            <a:ext cx="2880320" cy="1218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0794" tIns="50397" rIns="100794" bIns="50397">
            <a:spAutoFit/>
          </a:bodyPr>
          <a:lstStyle/>
          <a:p>
            <a:endParaRPr lang="ru-RU" sz="2600" b="1" dirty="0" smtClean="0">
              <a:solidFill>
                <a:srgbClr val="C00000"/>
              </a:solidFill>
            </a:endParaRPr>
          </a:p>
          <a:p>
            <a:r>
              <a:rPr lang="ru-RU" sz="2600" b="1" dirty="0" smtClean="0">
                <a:solidFill>
                  <a:srgbClr val="C00000"/>
                </a:solidFill>
              </a:rPr>
              <a:t>Общий случай</a:t>
            </a:r>
            <a:endParaRPr lang="en-US" sz="2600" b="1" dirty="0">
              <a:solidFill>
                <a:srgbClr val="C00000"/>
              </a:solidFill>
              <a:cs typeface="Arial" charset="0"/>
            </a:endParaRPr>
          </a:p>
          <a:p>
            <a:endParaRPr lang="ru-RU" sz="2600" b="1" dirty="0">
              <a:solidFill>
                <a:schemeClr val="tx1"/>
              </a:solidFill>
            </a:endParaRPr>
          </a:p>
        </p:txBody>
      </p:sp>
      <p:sp>
        <p:nvSpPr>
          <p:cNvPr id="5" name="Oval 9"/>
          <p:cNvSpPr>
            <a:spLocks noChangeAspect="1" noChangeArrowheads="1"/>
          </p:cNvSpPr>
          <p:nvPr/>
        </p:nvSpPr>
        <p:spPr bwMode="auto">
          <a:xfrm>
            <a:off x="8064648" y="2051645"/>
            <a:ext cx="214314" cy="214292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00794" tIns="50397" rIns="100794" bIns="50397" anchor="ctr"/>
          <a:lstStyle/>
          <a:p>
            <a:endParaRPr lang="ru-RU">
              <a:latin typeface="Calibri" pitchFamily="34" charset="0"/>
              <a:cs typeface="Arial" charset="0"/>
            </a:endParaRPr>
          </a:p>
        </p:txBody>
      </p:sp>
      <p:sp>
        <p:nvSpPr>
          <p:cNvPr id="43" name="TextBox 42"/>
          <p:cNvSpPr txBox="1">
            <a:spLocks noChangeArrowheads="1"/>
          </p:cNvSpPr>
          <p:nvPr/>
        </p:nvSpPr>
        <p:spPr bwMode="auto">
          <a:xfrm>
            <a:off x="8040708" y="1565259"/>
            <a:ext cx="1785950" cy="5025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0794" tIns="50397" rIns="100794" bIns="50397">
            <a:spAutoFit/>
          </a:bodyPr>
          <a:lstStyle/>
          <a:p>
            <a:r>
              <a:rPr lang="en-US" sz="2800" b="1" dirty="0" err="1">
                <a:solidFill>
                  <a:srgbClr val="7030A0"/>
                </a:solidFill>
                <a:latin typeface="Century Schoolbook" pitchFamily="18" charset="0"/>
              </a:rPr>
              <a:t>arcsin</a:t>
            </a:r>
            <a:r>
              <a:rPr lang="ru-RU" sz="2800" b="1" dirty="0">
                <a:solidFill>
                  <a:srgbClr val="7030A0"/>
                </a:solidFill>
                <a:latin typeface="Century Schoolbook" pitchFamily="18" charset="0"/>
              </a:rPr>
              <a:t> а</a:t>
            </a:r>
          </a:p>
        </p:txBody>
      </p:sp>
      <p:graphicFrame>
        <p:nvGraphicFramePr>
          <p:cNvPr id="10" name="Object 4"/>
          <p:cNvGraphicFramePr>
            <a:graphicFrameLocks noChangeAspect="1"/>
          </p:cNvGraphicFramePr>
          <p:nvPr/>
        </p:nvGraphicFramePr>
        <p:xfrm>
          <a:off x="295275" y="5291138"/>
          <a:ext cx="6747680" cy="14176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1" name="Формула" r:id="rId15" imgW="1815840" imgH="507960" progId="Equation.3">
                  <p:embed/>
                </p:oleObj>
              </mc:Choice>
              <mc:Fallback>
                <p:oleObj name="Формула" r:id="rId15" imgW="1815840" imgH="507960" progId="Equation.3">
                  <p:embed/>
                  <p:pic>
                    <p:nvPicPr>
                      <p:cNvPr id="0" name="Picture 8" descr="Упаковочная бумага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275" y="5291138"/>
                        <a:ext cx="6747680" cy="1417657"/>
                      </a:xfrm>
                      <a:prstGeom prst="rect">
                        <a:avLst/>
                      </a:prstGeom>
                      <a:blipFill dpi="0" rotWithShape="0">
                        <a:blip r:embed="rId17"/>
                        <a:srcRect/>
                        <a:tile tx="0" ty="0" sx="100000" sy="100000" flip="none" algn="tl"/>
                      </a:blip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Oval 9"/>
          <p:cNvSpPr>
            <a:spLocks noChangeAspect="1" noChangeArrowheads="1"/>
          </p:cNvSpPr>
          <p:nvPr/>
        </p:nvSpPr>
        <p:spPr bwMode="auto">
          <a:xfrm>
            <a:off x="6969138" y="2065325"/>
            <a:ext cx="190452" cy="19043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00794" tIns="50397" rIns="100794" bIns="50397" anchor="ctr"/>
          <a:lstStyle/>
          <a:p>
            <a:endParaRPr lang="ru-RU">
              <a:latin typeface="Calibri" pitchFamily="34" charset="0"/>
              <a:cs typeface="Arial" charset="0"/>
            </a:endParaRPr>
          </a:p>
        </p:txBody>
      </p:sp>
      <p:sp>
        <p:nvSpPr>
          <p:cNvPr id="23589" name="Rectangle 37"/>
          <p:cNvSpPr>
            <a:spLocks noChangeArrowheads="1"/>
          </p:cNvSpPr>
          <p:nvPr/>
        </p:nvSpPr>
        <p:spPr bwMode="auto">
          <a:xfrm>
            <a:off x="7612080" y="2422515"/>
            <a:ext cx="344621" cy="359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0794" tIns="50397" rIns="100794" bIns="50397">
            <a:spAutoFit/>
          </a:bodyPr>
          <a:lstStyle/>
          <a:p>
            <a:r>
              <a:rPr lang="ru-RU" b="1" dirty="0">
                <a:latin typeface="Century Schoolbook" pitchFamily="18" charset="0"/>
              </a:rPr>
              <a:t>а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3754428" y="1565259"/>
            <a:ext cx="2164375" cy="49308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7030A0"/>
                </a:solidFill>
                <a:latin typeface="Century Schoolbook" pitchFamily="18" charset="0"/>
              </a:rPr>
              <a:t>-</a:t>
            </a:r>
            <a:r>
              <a:rPr lang="ru-RU" sz="2800" b="1" dirty="0" smtClean="0">
                <a:solidFill>
                  <a:srgbClr val="7030A0"/>
                </a:solidFill>
                <a:latin typeface="Century Schoolbook" pitchFamily="18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Century Schoolbook" pitchFamily="18" charset="0"/>
              </a:rPr>
              <a:t>arcsin</a:t>
            </a:r>
            <a:r>
              <a:rPr lang="en-US" sz="2800" b="1" dirty="0" smtClean="0">
                <a:solidFill>
                  <a:srgbClr val="7030A0"/>
                </a:solidFill>
                <a:latin typeface="Century Schoolbook" pitchFamily="18" charset="0"/>
              </a:rPr>
              <a:t> a</a:t>
            </a:r>
            <a:endParaRPr lang="ru-RU" sz="2800" dirty="0"/>
          </a:p>
        </p:txBody>
      </p:sp>
      <p:graphicFrame>
        <p:nvGraphicFramePr>
          <p:cNvPr id="7" name="Object 10"/>
          <p:cNvGraphicFramePr>
            <a:graphicFrameLocks noChangeAspect="1"/>
          </p:cNvGraphicFramePr>
          <p:nvPr/>
        </p:nvGraphicFramePr>
        <p:xfrm>
          <a:off x="6683386" y="2851143"/>
          <a:ext cx="325437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2" name="Формула" r:id="rId18" imgW="126720" imgH="177480" progId="Equation.3">
                  <p:embed/>
                </p:oleObj>
              </mc:Choice>
              <mc:Fallback>
                <p:oleObj name="Формула" r:id="rId18" imgW="126720" imgH="17748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3386" y="2851143"/>
                        <a:ext cx="325437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Прямоугольник 23"/>
          <p:cNvSpPr/>
          <p:nvPr/>
        </p:nvSpPr>
        <p:spPr>
          <a:xfrm>
            <a:off x="7040576" y="2136763"/>
            <a:ext cx="448008" cy="4930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cs typeface="Arial" charset="0"/>
              </a:rPr>
              <a:t>а </a:t>
            </a:r>
            <a:endParaRPr lang="ru-RU" sz="28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359792" y="4355901"/>
            <a:ext cx="3627340" cy="550279"/>
          </a:xfrm>
          <a:prstGeom prst="rect">
            <a:avLst/>
          </a:prstGeom>
          <a:blipFill>
            <a:blip r:embed="rId17" cstate="print"/>
            <a:tile tx="0" ty="0" sx="100000" sy="100000" flip="none" algn="tl"/>
          </a:blipFill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chemeClr val="accent6">
                    <a:lumMod val="75000"/>
                  </a:schemeClr>
                </a:solidFill>
                <a:cs typeface="Arial" charset="0"/>
              </a:rPr>
              <a:t>Если  -1</a:t>
            </a:r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cs typeface="Arial" charset="0"/>
              </a:rPr>
              <a:t>&lt;</a:t>
            </a:r>
            <a:r>
              <a:rPr lang="ru-RU" sz="3200" b="1" dirty="0" smtClean="0">
                <a:solidFill>
                  <a:schemeClr val="accent6">
                    <a:lumMod val="75000"/>
                  </a:schemeClr>
                </a:solidFill>
                <a:cs typeface="Arial" charset="0"/>
              </a:rPr>
              <a:t> а </a:t>
            </a:r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cs typeface="Arial" charset="0"/>
              </a:rPr>
              <a:t>&lt;</a:t>
            </a:r>
            <a:r>
              <a:rPr lang="ru-RU" sz="3200" b="1" dirty="0" smtClean="0">
                <a:solidFill>
                  <a:schemeClr val="accent6">
                    <a:lumMod val="75000"/>
                  </a:schemeClr>
                </a:solidFill>
                <a:cs typeface="Arial" charset="0"/>
              </a:rPr>
              <a:t>1, то</a:t>
            </a:r>
            <a:endParaRPr lang="ru-RU" sz="3200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3468676" y="279375"/>
            <a:ext cx="2755537" cy="86031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none" lIns="100794" tIns="50397" rIns="100794" bIns="50397">
            <a:spAutoFit/>
          </a:bodyPr>
          <a:lstStyle/>
          <a:p>
            <a:r>
              <a:rPr lang="en-US" sz="53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sin t = a</a:t>
            </a:r>
            <a:endParaRPr lang="ru-RU" sz="53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68280" y="350813"/>
            <a:ext cx="9001188" cy="661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Решение уравнения  </a:t>
            </a: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sin t = </a:t>
            </a:r>
            <a:r>
              <a:rPr lang="en-US" sz="28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</a:t>
            </a:r>
            <a:endParaRPr lang="ru-RU" sz="2800" b="1" dirty="0" smtClean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endParaRPr lang="ru-RU" sz="2400" b="1" dirty="0" smtClean="0">
              <a:solidFill>
                <a:schemeClr val="accent6">
                  <a:lumMod val="40000"/>
                  <a:lumOff val="60000"/>
                </a:schemeClr>
              </a:solidFill>
            </a:endParaRPr>
          </a:p>
          <a:p>
            <a:pPr algn="ctr"/>
            <a:endParaRPr lang="ru-RU" sz="2400" b="1" dirty="0" smtClean="0">
              <a:solidFill>
                <a:schemeClr val="accent6">
                  <a:lumMod val="40000"/>
                  <a:lumOff val="60000"/>
                </a:schemeClr>
              </a:solidFill>
            </a:endParaRPr>
          </a:p>
          <a:p>
            <a:pPr marL="457200" indent="-457200"/>
            <a:r>
              <a:rPr lang="ru-RU" sz="2000" dirty="0" smtClean="0">
                <a:solidFill>
                  <a:srgbClr val="C00000"/>
                </a:solidFill>
              </a:rPr>
              <a:t>Общий случай:     </a:t>
            </a:r>
            <a:r>
              <a:rPr lang="ru-RU" sz="2000" b="1" dirty="0" smtClean="0">
                <a:solidFill>
                  <a:schemeClr val="accent6">
                    <a:lumMod val="75000"/>
                  </a:schemeClr>
                </a:solidFill>
                <a:cs typeface="Arial" charset="0"/>
              </a:rPr>
              <a:t>-1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cs typeface="Arial" charset="0"/>
              </a:rPr>
              <a:t>&lt;</a:t>
            </a:r>
            <a:r>
              <a:rPr lang="ru-RU" sz="2000" b="1" dirty="0" smtClean="0">
                <a:solidFill>
                  <a:schemeClr val="accent6">
                    <a:lumMod val="75000"/>
                  </a:schemeClr>
                </a:solidFill>
                <a:cs typeface="Arial" charset="0"/>
              </a:rPr>
              <a:t> </a:t>
            </a:r>
            <a:r>
              <a:rPr lang="ru-RU" sz="2000" b="1" dirty="0" smtClean="0">
                <a:solidFill>
                  <a:srgbClr val="FF0000"/>
                </a:solidFill>
                <a:cs typeface="Arial" charset="0"/>
              </a:rPr>
              <a:t>а</a:t>
            </a:r>
            <a:r>
              <a:rPr lang="ru-RU" sz="2000" b="1" dirty="0" smtClean="0">
                <a:solidFill>
                  <a:schemeClr val="accent6">
                    <a:lumMod val="75000"/>
                  </a:schemeClr>
                </a:solidFill>
                <a:cs typeface="Arial" charset="0"/>
              </a:rPr>
              <a:t> 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cs typeface="Arial" charset="0"/>
              </a:rPr>
              <a:t>&lt;</a:t>
            </a:r>
            <a:r>
              <a:rPr lang="ru-RU" sz="2000" b="1" dirty="0" smtClean="0">
                <a:solidFill>
                  <a:schemeClr val="accent6">
                    <a:lumMod val="75000"/>
                  </a:schemeClr>
                </a:solidFill>
                <a:cs typeface="Arial" charset="0"/>
              </a:rPr>
              <a:t>1  ,то </a:t>
            </a:r>
          </a:p>
          <a:p>
            <a:pPr marL="457200" indent="-457200"/>
            <a:endParaRPr lang="ru-RU" sz="2000" b="1" dirty="0" smtClean="0">
              <a:solidFill>
                <a:srgbClr val="C00000"/>
              </a:solidFill>
            </a:endParaRPr>
          </a:p>
          <a:p>
            <a:pPr marL="457200" indent="-457200"/>
            <a:endParaRPr lang="ru-RU" sz="2000" dirty="0" smtClean="0">
              <a:solidFill>
                <a:srgbClr val="C00000"/>
              </a:solidFill>
            </a:endParaRPr>
          </a:p>
          <a:p>
            <a:pPr marL="457200" indent="-457200"/>
            <a:endParaRPr lang="ru-RU" sz="2000" dirty="0" smtClean="0">
              <a:solidFill>
                <a:srgbClr val="C00000"/>
              </a:solidFill>
            </a:endParaRPr>
          </a:p>
          <a:p>
            <a:pPr marL="457200" indent="-457200"/>
            <a:endParaRPr lang="ru-RU" sz="2000" dirty="0" smtClean="0">
              <a:solidFill>
                <a:srgbClr val="C00000"/>
              </a:solidFill>
            </a:endParaRPr>
          </a:p>
          <a:p>
            <a:pPr marL="457200" indent="-457200"/>
            <a:r>
              <a:rPr lang="ru-RU" sz="2000" dirty="0" smtClean="0">
                <a:solidFill>
                  <a:srgbClr val="C00000"/>
                </a:solidFill>
              </a:rPr>
              <a:t>Частный случай:      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sin t</a:t>
            </a:r>
            <a:r>
              <a:rPr lang="ru-RU" sz="2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2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, то</a:t>
            </a:r>
            <a:endParaRPr lang="ru-RU" sz="2000" dirty="0" smtClean="0"/>
          </a:p>
          <a:p>
            <a:pPr marL="457200" indent="-457200"/>
            <a:endParaRPr lang="en-US" sz="2000" dirty="0" smtClean="0">
              <a:solidFill>
                <a:srgbClr val="C00000"/>
              </a:solidFill>
              <a:cs typeface="Arial" charset="0"/>
            </a:endParaRPr>
          </a:p>
          <a:p>
            <a:pPr marL="457200" indent="-457200">
              <a:buAutoNum type="arabicPeriod"/>
            </a:pPr>
            <a:endParaRPr lang="ru-RU" sz="2000" dirty="0" smtClean="0">
              <a:solidFill>
                <a:srgbClr val="C00000"/>
              </a:solidFill>
              <a:cs typeface="Arial" charset="0"/>
            </a:endParaRPr>
          </a:p>
          <a:p>
            <a:pPr marL="457200" indent="-457200">
              <a:buAutoNum type="arabicPeriod"/>
            </a:pPr>
            <a:endParaRPr lang="ru-RU" sz="2000" dirty="0" smtClean="0">
              <a:solidFill>
                <a:srgbClr val="C00000"/>
              </a:solidFill>
              <a:cs typeface="Arial" charset="0"/>
            </a:endParaRPr>
          </a:p>
          <a:p>
            <a:pPr marL="457200" indent="-457200"/>
            <a:r>
              <a:rPr lang="ru-RU" sz="2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      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sin t</a:t>
            </a:r>
            <a:r>
              <a:rPr lang="ru-RU" sz="2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2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 </a:t>
            </a:r>
            <a:r>
              <a:rPr lang="ru-RU" sz="2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 то </a:t>
            </a:r>
            <a:endParaRPr lang="ru-RU" sz="2000" dirty="0" smtClean="0"/>
          </a:p>
          <a:p>
            <a:pPr marL="457200" indent="-457200">
              <a:buAutoNum type="arabicPeriod"/>
            </a:pPr>
            <a:endParaRPr lang="ru-RU" sz="2000" dirty="0" smtClean="0">
              <a:solidFill>
                <a:srgbClr val="C00000"/>
              </a:solidFill>
              <a:cs typeface="Arial" charset="0"/>
            </a:endParaRPr>
          </a:p>
          <a:p>
            <a:pPr marL="457200" indent="-457200">
              <a:buAutoNum type="arabicPeriod"/>
            </a:pPr>
            <a:endParaRPr lang="en-US" sz="2000" dirty="0" smtClean="0">
              <a:solidFill>
                <a:srgbClr val="C00000"/>
              </a:solidFill>
              <a:cs typeface="Arial" charset="0"/>
            </a:endParaRPr>
          </a:p>
          <a:p>
            <a:endParaRPr lang="ru-RU" sz="2400" b="1" dirty="0" smtClean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      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sin t</a:t>
            </a:r>
            <a:r>
              <a:rPr lang="ru-RU" sz="2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2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, то </a:t>
            </a:r>
          </a:p>
          <a:p>
            <a:endParaRPr lang="ru-RU" sz="2400" dirty="0" smtClean="0">
              <a:solidFill>
                <a:srgbClr val="FF0000"/>
              </a:solidFill>
            </a:endParaRPr>
          </a:p>
          <a:p>
            <a:endParaRPr lang="ru-RU" sz="2400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</a:rPr>
              <a:t>Если </a:t>
            </a:r>
            <a:r>
              <a:rPr lang="ru-RU" sz="2400" dirty="0" smtClean="0">
                <a:solidFill>
                  <a:srgbClr val="C00000"/>
                </a:solidFill>
              </a:rPr>
              <a:t>а </a:t>
            </a:r>
            <a:r>
              <a:rPr lang="en-US" sz="2400" dirty="0" smtClean="0">
                <a:solidFill>
                  <a:srgbClr val="C00000"/>
                </a:solidFill>
              </a:rPr>
              <a:t>&gt;</a:t>
            </a:r>
            <a:r>
              <a:rPr lang="ru-RU" sz="2400" dirty="0" smtClean="0">
                <a:solidFill>
                  <a:srgbClr val="C00000"/>
                </a:solidFill>
              </a:rPr>
              <a:t> </a:t>
            </a:r>
            <a:r>
              <a:rPr lang="en-US" sz="2400" dirty="0" smtClean="0">
                <a:solidFill>
                  <a:srgbClr val="C00000"/>
                </a:solidFill>
              </a:rPr>
              <a:t>1 </a:t>
            </a:r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</a:rPr>
              <a:t>или </a:t>
            </a:r>
            <a:r>
              <a:rPr lang="ru-RU" sz="2400" dirty="0" smtClean="0">
                <a:solidFill>
                  <a:srgbClr val="C00000"/>
                </a:solidFill>
              </a:rPr>
              <a:t>а </a:t>
            </a:r>
            <a:r>
              <a:rPr lang="en-US" sz="2400" dirty="0" smtClean="0">
                <a:solidFill>
                  <a:srgbClr val="C00000"/>
                </a:solidFill>
              </a:rPr>
              <a:t>&lt;</a:t>
            </a:r>
            <a:r>
              <a:rPr lang="ru-RU" sz="2400" dirty="0" smtClean="0">
                <a:solidFill>
                  <a:srgbClr val="C00000"/>
                </a:solidFill>
              </a:rPr>
              <a:t> </a:t>
            </a:r>
            <a:r>
              <a:rPr lang="en-US" sz="2400" dirty="0" smtClean="0">
                <a:solidFill>
                  <a:srgbClr val="C00000"/>
                </a:solidFill>
              </a:rPr>
              <a:t>-1</a:t>
            </a:r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</a:rPr>
              <a:t>,то   уравнение решений не имеет.</a:t>
            </a:r>
          </a:p>
          <a:p>
            <a:endParaRPr lang="ru-RU" sz="2400" dirty="0">
              <a:solidFill>
                <a:srgbClr val="FF0000"/>
              </a:solidFill>
            </a:endParaRPr>
          </a:p>
        </p:txBody>
      </p:sp>
      <p:graphicFrame>
        <p:nvGraphicFramePr>
          <p:cNvPr id="40961" name="Object 1"/>
          <p:cNvGraphicFramePr>
            <a:graphicFrameLocks noChangeAspect="1"/>
          </p:cNvGraphicFramePr>
          <p:nvPr/>
        </p:nvGraphicFramePr>
        <p:xfrm>
          <a:off x="4536256" y="2555701"/>
          <a:ext cx="2365390" cy="9422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69" name="Формула" r:id="rId4" imgW="1371600" imgH="545760" progId="Equation.3">
                  <p:embed/>
                </p:oleObj>
              </mc:Choice>
              <mc:Fallback>
                <p:oleObj name="Формула" r:id="rId4" imgW="1371600" imgH="54576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36256" y="2555701"/>
                        <a:ext cx="2365390" cy="94228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2" name="Object 2"/>
          <p:cNvGraphicFramePr>
            <a:graphicFrameLocks noChangeAspect="1"/>
          </p:cNvGraphicFramePr>
          <p:nvPr/>
        </p:nvGraphicFramePr>
        <p:xfrm>
          <a:off x="4611684" y="4922845"/>
          <a:ext cx="2678129" cy="9140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0" name="Формула" r:id="rId6" imgW="1638000" imgH="558720" progId="Equation.3">
                  <p:embed/>
                </p:oleObj>
              </mc:Choice>
              <mc:Fallback>
                <p:oleObj name="Формула" r:id="rId6" imgW="1638000" imgH="55872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1684" y="4922845"/>
                        <a:ext cx="2678129" cy="91408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3" name="Object 3"/>
          <p:cNvGraphicFramePr>
            <a:graphicFrameLocks noChangeAspect="1"/>
          </p:cNvGraphicFramePr>
          <p:nvPr/>
        </p:nvGraphicFramePr>
        <p:xfrm>
          <a:off x="4540246" y="3922713"/>
          <a:ext cx="2143140" cy="5491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1" name="Формула" r:id="rId8" imgW="1041120" imgH="266400" progId="Equation.3">
                  <p:embed/>
                </p:oleObj>
              </mc:Choice>
              <mc:Fallback>
                <p:oleObj name="Формула" r:id="rId8" imgW="1041120" imgH="2664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0246" y="3922713"/>
                        <a:ext cx="2143140" cy="54915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01" name="Object 4"/>
          <p:cNvGraphicFramePr>
            <a:graphicFrameLocks noChangeAspect="1"/>
          </p:cNvGraphicFramePr>
          <p:nvPr/>
        </p:nvGraphicFramePr>
        <p:xfrm>
          <a:off x="4254494" y="1279507"/>
          <a:ext cx="5143536" cy="10806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2" name="Формула" r:id="rId10" imgW="1815840" imgH="507960" progId="Equation.3">
                  <p:embed/>
                </p:oleObj>
              </mc:Choice>
              <mc:Fallback>
                <p:oleObj name="Формула" r:id="rId10" imgW="1815840" imgH="50796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4494" y="1279507"/>
                        <a:ext cx="5143536" cy="108063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896938" y="207963"/>
          <a:ext cx="5000625" cy="7138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43" name="Формула" r:id="rId3" imgW="2869920" imgH="4749480" progId="Equation.3">
                  <p:embed/>
                </p:oleObj>
              </mc:Choice>
              <mc:Fallback>
                <p:oleObj name="Формула" r:id="rId3" imgW="2869920" imgH="4749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6938" y="207963"/>
                        <a:ext cx="5000625" cy="71389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Oval 26"/>
          <p:cNvSpPr>
            <a:spLocks noChangeArrowheads="1"/>
          </p:cNvSpPr>
          <p:nvPr/>
        </p:nvSpPr>
        <p:spPr bwMode="auto">
          <a:xfrm>
            <a:off x="1325536" y="493689"/>
            <a:ext cx="357190" cy="357189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" name="Oval 26"/>
          <p:cNvSpPr>
            <a:spLocks noChangeArrowheads="1"/>
          </p:cNvSpPr>
          <p:nvPr/>
        </p:nvSpPr>
        <p:spPr bwMode="auto">
          <a:xfrm>
            <a:off x="968346" y="1350945"/>
            <a:ext cx="357190" cy="357189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" name="Oval 26"/>
          <p:cNvSpPr>
            <a:spLocks noChangeArrowheads="1"/>
          </p:cNvSpPr>
          <p:nvPr/>
        </p:nvSpPr>
        <p:spPr bwMode="auto">
          <a:xfrm>
            <a:off x="968346" y="2279639"/>
            <a:ext cx="357190" cy="357189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20501" name="Object 4" descr="Пергамент"/>
          <p:cNvGraphicFramePr>
            <a:graphicFrameLocks noChangeAspect="1"/>
          </p:cNvGraphicFramePr>
          <p:nvPr/>
        </p:nvGraphicFramePr>
        <p:xfrm>
          <a:off x="4200525" y="207963"/>
          <a:ext cx="5106988" cy="1081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44" name="Формула" r:id="rId5" imgW="1803240" imgH="507960" progId="Equation.3">
                  <p:embed/>
                </p:oleObj>
              </mc:Choice>
              <mc:Fallback>
                <p:oleObj name="Формула" r:id="rId5" imgW="1803240" imgH="507960" progId="Equation.3">
                  <p:embed/>
                  <p:pic>
                    <p:nvPicPr>
                      <p:cNvPr id="0" name="Picture 4" descr="Пергамент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0525" y="207963"/>
                        <a:ext cx="5106988" cy="1081087"/>
                      </a:xfrm>
                      <a:prstGeom prst="rect">
                        <a:avLst/>
                      </a:prstGeom>
                      <a:blipFill dpi="0" rotWithShape="0">
                        <a:blip r:embed="rId7"/>
                        <a:srcRect/>
                        <a:tile tx="0" ty="0" sx="100000" sy="100000" flip="none" algn="tl"/>
                      </a:blip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775" name="Object 7"/>
          <p:cNvGraphicFramePr>
            <a:graphicFrameLocks noGrp="1" noChangeAspect="1"/>
          </p:cNvGraphicFramePr>
          <p:nvPr>
            <p:ph type="body" idx="1"/>
          </p:nvPr>
        </p:nvGraphicFramePr>
        <p:xfrm>
          <a:off x="1443038" y="1557338"/>
          <a:ext cx="2136775" cy="598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34" name="Формула" r:id="rId3" imgW="634680" imgH="177480" progId="Equation.3">
                  <p:embed/>
                </p:oleObj>
              </mc:Choice>
              <mc:Fallback>
                <p:oleObj name="Формула" r:id="rId3" imgW="634680" imgH="177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3038" y="1557338"/>
                        <a:ext cx="2136775" cy="598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CC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76" name="WordArt 8"/>
          <p:cNvSpPr>
            <a:spLocks noChangeArrowheads="1" noChangeShapeType="1" noTextEdit="1"/>
          </p:cNvSpPr>
          <p:nvPr/>
        </p:nvSpPr>
        <p:spPr bwMode="auto">
          <a:xfrm>
            <a:off x="1151880" y="323453"/>
            <a:ext cx="7037187" cy="605474"/>
          </a:xfrm>
          <a:prstGeom prst="rect">
            <a:avLst/>
          </a:prstGeom>
        </p:spPr>
        <p:txBody>
          <a:bodyPr wrap="none" lIns="100794" tIns="50397" rIns="100794" bIns="50397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2600" b="1" kern="10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Arial"/>
                <a:cs typeface="Arial"/>
              </a:rPr>
              <a:t>Характерная ошибка</a:t>
            </a:r>
          </a:p>
        </p:txBody>
      </p:sp>
      <p:sp>
        <p:nvSpPr>
          <p:cNvPr id="32778" name="Rectangle 10"/>
          <p:cNvSpPr>
            <a:spLocks noChangeArrowheads="1"/>
          </p:cNvSpPr>
          <p:nvPr/>
        </p:nvSpPr>
        <p:spPr bwMode="auto">
          <a:xfrm>
            <a:off x="516283" y="2430647"/>
            <a:ext cx="5466600" cy="8459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0794" tIns="50397" rIns="100794" bIns="50397">
            <a:spAutoFit/>
          </a:bodyPr>
          <a:lstStyle/>
          <a:p>
            <a:r>
              <a:rPr lang="ru-RU" sz="2600" b="1" dirty="0">
                <a:solidFill>
                  <a:srgbClr val="7030A0"/>
                </a:solidFill>
              </a:rPr>
              <a:t>Учащиеся делят обе части на 4 </a:t>
            </a:r>
          </a:p>
          <a:p>
            <a:r>
              <a:rPr lang="ru-RU" sz="2600" b="1" dirty="0">
                <a:solidFill>
                  <a:srgbClr val="7030A0"/>
                </a:solidFill>
              </a:rPr>
              <a:t>и получают следующее</a:t>
            </a:r>
            <a:r>
              <a:rPr lang="en-US" sz="2600" b="1" dirty="0">
                <a:solidFill>
                  <a:srgbClr val="7030A0"/>
                </a:solidFill>
              </a:rPr>
              <a:t>:</a:t>
            </a:r>
            <a:endParaRPr lang="ru-RU" sz="2600" b="1" dirty="0">
              <a:solidFill>
                <a:srgbClr val="7030A0"/>
              </a:solidFill>
            </a:endParaRPr>
          </a:p>
        </p:txBody>
      </p:sp>
      <p:graphicFrame>
        <p:nvGraphicFramePr>
          <p:cNvPr id="32781" name="Object 13"/>
          <p:cNvGraphicFramePr>
            <a:graphicFrameLocks noChangeAspect="1"/>
          </p:cNvGraphicFramePr>
          <p:nvPr/>
        </p:nvGraphicFramePr>
        <p:xfrm>
          <a:off x="1439912" y="3563813"/>
          <a:ext cx="1838325" cy="598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35" name="Формула" r:id="rId5" imgW="545760" imgH="177480" progId="Equation.3">
                  <p:embed/>
                </p:oleObj>
              </mc:Choice>
              <mc:Fallback>
                <p:oleObj name="Формула" r:id="rId5" imgW="545760" imgH="177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9912" y="3563813"/>
                        <a:ext cx="1838325" cy="598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CC99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82" name="Rectangle 14"/>
          <p:cNvSpPr>
            <a:spLocks noChangeArrowheads="1"/>
          </p:cNvSpPr>
          <p:nvPr/>
        </p:nvSpPr>
        <p:spPr bwMode="auto">
          <a:xfrm>
            <a:off x="1223888" y="4715941"/>
            <a:ext cx="2780096" cy="47386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100794" tIns="50397" rIns="100794" bIns="50397">
            <a:spAutoFit/>
          </a:bodyPr>
          <a:lstStyle/>
          <a:p>
            <a:r>
              <a:rPr lang="ru-RU" sz="2600" b="1" dirty="0">
                <a:solidFill>
                  <a:srgbClr val="FF0000"/>
                </a:solidFill>
              </a:rPr>
              <a:t>Грубая ошибка.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Arial"/>
        <a:ea typeface="MS Gothic"/>
        <a:cs typeface=""/>
      </a:majorFont>
      <a:minorFont>
        <a:latin typeface="Arial"/>
        <a:ea typeface="MS Gothic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S Gothic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MS Gothic" charset="-128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37451</TotalTime>
  <Words>618</Words>
  <Application>Microsoft Office PowerPoint</Application>
  <PresentationFormat>Произвольный</PresentationFormat>
  <Paragraphs>176</Paragraphs>
  <Slides>36</Slides>
  <Notes>5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36</vt:i4>
      </vt:variant>
    </vt:vector>
  </HeadingPairs>
  <TitlesOfParts>
    <vt:vector size="45" baseType="lpstr">
      <vt:lpstr>MS Gothic</vt:lpstr>
      <vt:lpstr>Arial</vt:lpstr>
      <vt:lpstr>Arial Narrow</vt:lpstr>
      <vt:lpstr>Arial Unicode MS</vt:lpstr>
      <vt:lpstr>Calibri</vt:lpstr>
      <vt:lpstr>Century Schoolbook</vt:lpstr>
      <vt:lpstr>Times New Roman</vt:lpstr>
      <vt:lpstr>Тема Office</vt:lpstr>
      <vt:lpstr>Формула</vt:lpstr>
      <vt:lpstr>Решение простейших тригонометрических уравнений.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187</cp:revision>
  <cp:lastPrinted>1601-01-01T00:00:00Z</cp:lastPrinted>
  <dcterms:created xsi:type="dcterms:W3CDTF">2011-02-05T17:38:06Z</dcterms:created>
  <dcterms:modified xsi:type="dcterms:W3CDTF">2020-10-26T19:30:28Z</dcterms:modified>
</cp:coreProperties>
</file>