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EAE4C8-B416-4B09-8E7E-DE6CD51BB6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Логические схемы на биполярных транзисторах</a:t>
            </a:r>
          </a:p>
        </p:txBody>
      </p:sp>
    </p:spTree>
    <p:extLst>
      <p:ext uri="{BB962C8B-B14F-4D97-AF65-F5344CB8AC3E}">
        <p14:creationId xmlns:p14="http://schemas.microsoft.com/office/powerpoint/2010/main" val="3804365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99D16-B061-4BBE-8E69-C3D41930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Биполярные транзисторы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695061-2769-424B-877D-F8DA5FD52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Схема с общим эмиттером на </a:t>
            </a:r>
            <a:r>
              <a:rPr lang="en-US" dirty="0"/>
              <a:t>n</a:t>
            </a:r>
            <a:r>
              <a:rPr lang="ru-RU" dirty="0"/>
              <a:t>-</a:t>
            </a:r>
            <a:r>
              <a:rPr lang="en-US" dirty="0"/>
              <a:t>p</a:t>
            </a:r>
            <a:r>
              <a:rPr lang="ru-RU" dirty="0"/>
              <a:t>-</a:t>
            </a:r>
            <a:r>
              <a:rPr lang="en-US" dirty="0"/>
              <a:t>n</a:t>
            </a:r>
            <a:r>
              <a:rPr lang="ru-RU" dirty="0"/>
              <a:t>-транзисторе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DBCC26-B2F2-4A57-9F84-5B22AD95A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680" y="2754479"/>
            <a:ext cx="4173204" cy="358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27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E4E8B-BA4D-49EF-901B-C8833F1A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Транзисторный инвертор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7E1DA8D-673F-40B9-A2AB-0BE7BA9AE2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0042" y="1782206"/>
            <a:ext cx="8853078" cy="4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2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2C46F-2407-4F06-936E-0F2C161E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Транзисторный инвертор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A939AEB-4D80-46CD-ADEE-FA0A0D9BA5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495" y="1762709"/>
            <a:ext cx="9221317" cy="461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49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F0CF5-1A63-4737-8D05-4034E555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Транзисторы </a:t>
            </a:r>
            <a:r>
              <a:rPr lang="ru-RU" dirty="0" err="1"/>
              <a:t>шоттки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487FB5-2FE2-4BF6-BCC3-D64A0A7FF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Эквивалентная схема транзисторного инвертора в виде ключа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9B997C-EE20-41CA-B622-D3295D990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441" y="2481416"/>
            <a:ext cx="4817896" cy="410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11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1CA55-C540-4DE2-91A7-CE6DE943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Транзисторы </a:t>
            </a:r>
            <a:r>
              <a:rPr lang="ru-RU" dirty="0" err="1"/>
              <a:t>шоттки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C70F96E-F500-46E1-A55B-5672D2B78D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011" y="1659928"/>
            <a:ext cx="7448115" cy="442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205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6F8E9B-A67D-4A40-BA9B-58742A8E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Транзисторы </a:t>
            </a:r>
            <a:r>
              <a:rPr lang="ru-RU" dirty="0" err="1"/>
              <a:t>шоттки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CCF2109-41B1-49D2-B003-064BC1590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7538" y="1935391"/>
            <a:ext cx="9774614" cy="45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16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5B45EB-8E4A-490D-97A2-D4C5180E8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Транзисторы </a:t>
            </a:r>
            <a:r>
              <a:rPr lang="ru-RU" dirty="0" err="1"/>
              <a:t>шоттки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049090-AAB3-4043-9CF4-02C5A79D7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Инвертор с транзистором </a:t>
            </a:r>
            <a:r>
              <a:rPr lang="ru-RU" dirty="0" err="1"/>
              <a:t>Шоттки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E80120-6590-4970-9E4A-531D69529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324" y="2452687"/>
            <a:ext cx="5297701" cy="392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6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F5B36-0D83-49B7-BD29-28EE40909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39C2B89-E312-4CBF-9C2C-2B3564F0E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848" y="2093976"/>
            <a:ext cx="10218161" cy="348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6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AA01B-DFC0-4B70-AEB1-28B76AC8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6C37C24-3CB9-460E-8921-29EF15829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4329" y="2093976"/>
            <a:ext cx="9880345" cy="401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1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1A65F7-3DAF-4E1C-AC41-9806CC53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5D712E7-EBB6-4AB3-94A1-7FF9236F9F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092852"/>
            <a:ext cx="9436001" cy="397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5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25199B-1F26-4D6D-9C9E-84FCD985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Диодная логика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603A938-006C-44EE-A380-577A36414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409" y="2550694"/>
            <a:ext cx="10397210" cy="317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1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CA340-B4B7-4776-8938-53BE7F4E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Диодная логика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32C61421-B842-4A53-B990-70DFBC2E2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3752" y="2093975"/>
            <a:ext cx="6139153" cy="239083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1ECA898-E19B-4BF6-AC20-53AC145D1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1861" y="1948261"/>
            <a:ext cx="3837823" cy="23908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5CA9573-5FE7-4276-A3F2-F1A7DFE4D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6469" y="4339100"/>
            <a:ext cx="1650948" cy="192854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2E6B584-D618-40AE-B59E-B21FDB3ADC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36314" y="4302503"/>
            <a:ext cx="1173370" cy="191600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6492048-1458-46F7-BD44-A51A6D1EA9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371" y="5051458"/>
            <a:ext cx="7464989" cy="101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1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3DC3A-0317-46ED-92A0-74017145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Диодная логика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459A5EC-16E8-45E7-B5B0-47274C9D8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1096" y="1628562"/>
            <a:ext cx="7876672" cy="502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5E642-FE5E-4650-AFF4-8780052E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Биполярные транзисторы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63796A7-B5FF-437C-8C13-0DB539342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1929" y="1764632"/>
            <a:ext cx="9613987" cy="451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2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018ED-8A42-41EA-9714-5EF011A1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Биполярные транзисторы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7FF18D-F2E3-4F9B-80D2-8AF4E0F54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P-n-p </a:t>
            </a:r>
            <a:r>
              <a:rPr lang="ru-RU" dirty="0"/>
              <a:t>транзистор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965E27-CD22-41DC-931D-DCA8E5302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6" y="2891338"/>
            <a:ext cx="5679247" cy="348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48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16</TotalTime>
  <Words>56</Words>
  <Application>Microsoft Office PowerPoint</Application>
  <PresentationFormat>Широкоэкранный</PresentationFormat>
  <Paragraphs>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Cambria</vt:lpstr>
      <vt:lpstr>Rockwell</vt:lpstr>
      <vt:lpstr>Rockwell Condensed</vt:lpstr>
      <vt:lpstr>Wingdings</vt:lpstr>
      <vt:lpstr>Дерево</vt:lpstr>
      <vt:lpstr>Логические схемы на биполярных транзисторах</vt:lpstr>
      <vt:lpstr>Диоды</vt:lpstr>
      <vt:lpstr>ДИОДЫ</vt:lpstr>
      <vt:lpstr>ДИОДЫ</vt:lpstr>
      <vt:lpstr>Диодная логика</vt:lpstr>
      <vt:lpstr>Диодная логика</vt:lpstr>
      <vt:lpstr>Диодная логика</vt:lpstr>
      <vt:lpstr>Биполярные транзисторы</vt:lpstr>
      <vt:lpstr>Биполярные транзисторы</vt:lpstr>
      <vt:lpstr>Биполярные транзисторы</vt:lpstr>
      <vt:lpstr>Транзисторный инвертор</vt:lpstr>
      <vt:lpstr>Транзисторный инвертор</vt:lpstr>
      <vt:lpstr>Транзисторы шоттки</vt:lpstr>
      <vt:lpstr>Транзисторы шоттки</vt:lpstr>
      <vt:lpstr>Транзисторы шоттки</vt:lpstr>
      <vt:lpstr>Транзисторы шоттки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схемы на биполярных транзисторах</dc:title>
  <dc:creator>Marvin</dc:creator>
  <cp:lastModifiedBy>Marvin</cp:lastModifiedBy>
  <cp:revision>2</cp:revision>
  <dcterms:created xsi:type="dcterms:W3CDTF">2022-03-09T05:09:08Z</dcterms:created>
  <dcterms:modified xsi:type="dcterms:W3CDTF">2022-03-09T05:25:34Z</dcterms:modified>
</cp:coreProperties>
</file>