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5B9A9F-F93F-43AF-A38E-5AC9B7FB1D6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C25A86-932A-4580-866F-04E9AC2E28E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krupiyadanai.files.wordpress.com/2015/07/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93436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сведения об алгоритмах Алгоритмические конструкции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Преподаватель: Иванникова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35811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pPr lvl="0"/>
            <a:endParaRPr lang="ru-RU" sz="2800" dirty="0" smtClean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4288"/>
            <a:ext cx="9153526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endParaRPr lang="ru-RU" sz="2400" dirty="0" smtClean="0"/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endParaRPr lang="ru-RU" sz="2400" dirty="0" smtClean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3813"/>
            <a:ext cx="9163050" cy="6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2400" dirty="0" smtClean="0"/>
              <a:t>   </a:t>
            </a:r>
            <a:endParaRPr lang="ru-RU" sz="2400" dirty="0" smtClean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63050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dirty="0" smtClean="0"/>
              <a:t>   </a:t>
            </a:r>
            <a:endParaRPr lang="ru-RU" sz="2400" dirty="0" smtClean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9525"/>
            <a:ext cx="9172576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dirty="0" smtClean="0"/>
              <a:t>   </a:t>
            </a:r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dirty="0" smtClean="0"/>
              <a:t>  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63050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dirty="0" smtClean="0"/>
              <a:t>  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63050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63050" cy="68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/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3813"/>
            <a:ext cx="9163050" cy="6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upiyadanai.files.wordpress.com/2015/07/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Основные сведения об алгоритмах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u="sng" dirty="0" smtClean="0"/>
              <a:t>Алгоритм разрабатывается для решения некоторой задачи или класса задач. При этом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выделяются фигурирующие в задаче объекты, устанавливаются свойства объектов, отношения между объектами и возможные действия с объектами;</a:t>
            </a:r>
          </a:p>
          <a:p>
            <a:r>
              <a:rPr lang="ru-RU" sz="2800" dirty="0" smtClean="0"/>
              <a:t>определяются исходные данные и результат;</a:t>
            </a:r>
          </a:p>
          <a:p>
            <a:r>
              <a:rPr lang="ru-RU" sz="2800" dirty="0" smtClean="0"/>
              <a:t>определяется точная последовательность действий исполнителя, обеспечивающая переход от исходных данных к результату;</a:t>
            </a:r>
          </a:p>
          <a:p>
            <a:r>
              <a:rPr lang="ru-RU" sz="2800" dirty="0" smtClean="0"/>
              <a:t>последовательность действий записывается на языке, понятном исполнителю.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upiyadanai.files.wordpress.com/2015/07/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Основные сведения об алгоритмах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2800" u="sng" dirty="0" smtClean="0"/>
              <a:t>Если говорить о способах записи алгоритмов, то следует выделить следующие: </a:t>
            </a:r>
          </a:p>
          <a:p>
            <a:pPr lvl="0"/>
            <a:r>
              <a:rPr lang="ru-RU" sz="2800" b="1" i="1" dirty="0" smtClean="0">
                <a:solidFill>
                  <a:srgbClr val="FF0000"/>
                </a:solidFill>
              </a:rPr>
              <a:t>Словесный</a:t>
            </a:r>
            <a:r>
              <a:rPr lang="ru-RU" sz="2800" dirty="0" smtClean="0"/>
              <a:t>. Иными словами, на языке, которым удобно изъясняться составляющему. </a:t>
            </a:r>
          </a:p>
          <a:p>
            <a:pPr lvl="0"/>
            <a:r>
              <a:rPr lang="ru-RU" sz="2800" b="1" i="1" dirty="0" smtClean="0">
                <a:solidFill>
                  <a:srgbClr val="FF0000"/>
                </a:solidFill>
              </a:rPr>
              <a:t>Табличный</a:t>
            </a:r>
            <a:r>
              <a:rPr lang="ru-RU" sz="2800" dirty="0" smtClean="0"/>
              <a:t>. По логике вещей, алгоритм записывается в таблицы и, как правило, используется в качестве вспомогательного элемента. </a:t>
            </a:r>
          </a:p>
          <a:p>
            <a:pPr lvl="0"/>
            <a:r>
              <a:rPr lang="ru-RU" sz="2800" b="1" i="1" dirty="0" smtClean="0">
                <a:solidFill>
                  <a:srgbClr val="FF0000"/>
                </a:solidFill>
              </a:rPr>
              <a:t>Формульно-словесный</a:t>
            </a:r>
            <a:r>
              <a:rPr lang="ru-RU" sz="2800" dirty="0" smtClean="0"/>
              <a:t>. В основу взят словесный способ изъяснения, но в такие действия также записываются математические формулы или символы.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Графический</a:t>
            </a:r>
            <a:r>
              <a:rPr lang="ru-RU" sz="2800" dirty="0" smtClean="0"/>
              <a:t>. Такой алгоритм записан на специальном языке блок-схем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upiyadanai.files.wordpress.com/2015/07/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Словесный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способ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записи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алгоритмов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pPr lvl="0"/>
            <a:r>
              <a:rPr lang="ru-RU" sz="2800" dirty="0" smtClean="0"/>
              <a:t>Представляет собой описание последовательных этапов обработки данных. Алгоритм задается в произвольном изложении на естественном языке. </a:t>
            </a:r>
          </a:p>
          <a:p>
            <a:pPr defTabSz="762000">
              <a:tabLst>
                <a:tab pos="762000" algn="l"/>
              </a:tabLst>
              <a:defRPr/>
            </a:pPr>
            <a:r>
              <a:rPr lang="ru-RU" sz="2000" b="1" dirty="0" smtClean="0"/>
              <a:t>Недостатки словесного способа: </a:t>
            </a:r>
          </a:p>
          <a:p>
            <a:pPr marL="179388" lvl="1" indent="269875" defTabSz="762000">
              <a:buFontTx/>
              <a:buChar char="•"/>
              <a:tabLst>
                <a:tab pos="762000" algn="l"/>
              </a:tabLst>
              <a:defRPr/>
            </a:pPr>
            <a:r>
              <a:rPr lang="ru-RU" sz="2000" dirty="0" smtClean="0"/>
              <a:t>словесные описания строго не формализуемы;</a:t>
            </a:r>
          </a:p>
          <a:p>
            <a:pPr marL="179388" lvl="1" indent="269875" defTabSz="762000">
              <a:buFontTx/>
              <a:buChar char="•"/>
              <a:tabLst>
                <a:tab pos="762000" algn="l"/>
              </a:tabLst>
              <a:defRPr/>
            </a:pPr>
            <a:r>
              <a:rPr lang="ru-RU" sz="2000" dirty="0" smtClean="0"/>
              <a:t>они иногда слишком многословны; </a:t>
            </a:r>
          </a:p>
          <a:p>
            <a:pPr marL="179388" lvl="1" indent="269875" defTabSz="762000">
              <a:buFontTx/>
              <a:buChar char="•"/>
              <a:tabLst>
                <a:tab pos="762000" algn="l"/>
              </a:tabLst>
              <a:defRPr/>
            </a:pPr>
            <a:r>
              <a:rPr lang="ru-RU" sz="2000" dirty="0" smtClean="0"/>
              <a:t>отсутствие наглядности; </a:t>
            </a:r>
          </a:p>
          <a:p>
            <a:pPr marL="179388" lvl="1" indent="269875" defTabSz="762000">
              <a:buFontTx/>
              <a:buChar char="•"/>
              <a:tabLst>
                <a:tab pos="762000" algn="l"/>
              </a:tabLst>
              <a:defRPr/>
            </a:pPr>
            <a:r>
              <a:rPr lang="ru-RU" sz="2000" dirty="0" smtClean="0"/>
              <a:t>недостаточная точность. </a:t>
            </a:r>
          </a:p>
          <a:p>
            <a:pPr marL="179388" lvl="1" indent="269875" defTabSz="762000">
              <a:buFontTx/>
              <a:buChar char="•"/>
              <a:tabLst>
                <a:tab pos="762000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Достоинства:</a:t>
            </a:r>
            <a:r>
              <a:rPr lang="ru-RU" sz="2800" b="1" dirty="0" smtClean="0"/>
              <a:t> </a:t>
            </a:r>
            <a:r>
              <a:rPr lang="ru-RU" sz="2000" dirty="0" smtClean="0"/>
              <a:t>посредством его можно описать любые алгоритмы, в т.ч. и вычислительные.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9906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5353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  <a:p>
            <a:pPr lvl="0"/>
            <a:endParaRPr lang="ru-RU" sz="2800" dirty="0" smtClean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3813"/>
            <a:ext cx="9163050" cy="6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280</TotalTime>
  <Words>169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Основные сведения об алгоритмах Алгоритмические конструкции</vt:lpstr>
      <vt:lpstr>Презентация PowerPoint</vt:lpstr>
      <vt:lpstr>Презентация PowerPoint</vt:lpstr>
      <vt:lpstr>Основные сведения об алгоритмах</vt:lpstr>
      <vt:lpstr>Презентация PowerPoint</vt:lpstr>
      <vt:lpstr>Основные сведения об алгоритмах</vt:lpstr>
      <vt:lpstr>Словесный способ записи алгоритмов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сведения об алгоритмах алгоритмические конструкции</dc:title>
  <dc:creator>Пользователь Windows</dc:creator>
  <cp:lastModifiedBy>Елена Иванникова</cp:lastModifiedBy>
  <cp:revision>43</cp:revision>
  <dcterms:created xsi:type="dcterms:W3CDTF">2020-11-10T19:45:50Z</dcterms:created>
  <dcterms:modified xsi:type="dcterms:W3CDTF">2020-11-11T07:05:33Z</dcterms:modified>
</cp:coreProperties>
</file>