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09601"/>
            <a:ext cx="8712968" cy="4267200"/>
          </a:xfrm>
        </p:spPr>
        <p:txBody>
          <a:bodyPr/>
          <a:lstStyle/>
          <a:p>
            <a:r>
              <a:rPr lang="ru-RU" sz="5400" dirty="0" smtClean="0"/>
              <a:t>Тема 4.</a:t>
            </a:r>
            <a:br>
              <a:rPr lang="ru-RU" sz="5400" dirty="0" smtClean="0"/>
            </a:br>
            <a:r>
              <a:rPr lang="ru-RU" sz="5400" dirty="0" smtClean="0"/>
              <a:t> Свойства биномиальных коэффициентов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9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bSup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bSup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sz="32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  <m:sSup>
                      <m:sSup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bSup>
                    <m:sSup>
                      <m:sSup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+…+</m:t>
                    </m:r>
                    <m:sSubSup>
                      <m:sSubSup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p>
                    </m:sSubSup>
                    <m:sSup>
                      <m:sSup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 </a:t>
                </a:r>
                <a:endParaRPr lang="ru-RU" sz="3200" b="1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ru-RU" sz="3200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p>
                    </m:sSubSup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p>
                    </m:sSubSup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bSup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,…,</m:t>
                    </m:r>
                    <m:sSubSup>
                      <m:sSubSup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p>
                    </m:sSubSup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3200" dirty="0" smtClean="0">
                    <a:solidFill>
                      <a:schemeClr val="tx1"/>
                    </a:solidFill>
                  </a:rPr>
                  <a:t>-биномиальные коэффициенты</a:t>
                </a:r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95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Основные свойства биномиальных коэффициентов: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ru-RU" dirty="0" smtClean="0">
                    <a:solidFill>
                      <a:schemeClr val="tx1"/>
                    </a:solidFill>
                  </a:rPr>
                  <a:t>Число всех </a:t>
                </a:r>
                <a:r>
                  <a:rPr lang="ru-RU" dirty="0">
                    <a:solidFill>
                      <a:schemeClr val="tx1"/>
                    </a:solidFill>
                  </a:rPr>
                  <a:t>ч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ленов разложения на единицу больше показателя степени бинома, т. е. равно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ru-RU" dirty="0" smtClean="0">
                    <a:solidFill>
                      <a:schemeClr val="tx1"/>
                    </a:solidFill>
                  </a:rPr>
                  <a:t>Сумма всех коэффициентов разложения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при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Коэффициенты членов, равноудаленных от концов разложения, равны.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Для каждого разложения сумма показателей степеней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и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равна показателю степени бинома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111" t="-949" r="-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68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Основные свойства биномиальных коэффициентов: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 startAt="5"/>
                </a:pPr>
                <a:r>
                  <a:rPr lang="ru-RU" dirty="0" smtClean="0">
                    <a:solidFill>
                      <a:schemeClr val="tx1"/>
                    </a:solidFill>
                  </a:rPr>
                  <a:t>Сумма биномиальных коэффициентов разложения стоящих на нечетных местах, равна сумме биномиальных коэффициентов, стоящих на нечетных местах, и равна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 startAt="6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p>
                    </m:sSubSup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bSup>
                  </m:oMath>
                </a14:m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407" t="-949" r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6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600200"/>
          </a:xfrm>
        </p:spPr>
        <p:txBody>
          <a:bodyPr/>
          <a:lstStyle/>
          <a:p>
            <a:r>
              <a:rPr lang="ru-RU" sz="4400" dirty="0" smtClean="0"/>
              <a:t>Задание 1. </a:t>
            </a:r>
            <a:r>
              <a:rPr lang="ru-RU" sz="4400" dirty="0"/>
              <a:t>Н</a:t>
            </a:r>
            <a:r>
              <a:rPr lang="ru-RU" sz="4400" dirty="0" smtClean="0"/>
              <a:t>айти разложение бинома</a:t>
            </a:r>
            <a:endParaRPr lang="ru-RU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03848" y="2204864"/>
                <a:ext cx="5482952" cy="435334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ru-RU" sz="3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ru-RU" sz="3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sz="36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36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03848" y="2204864"/>
                <a:ext cx="5482952" cy="4353347"/>
              </a:xfrm>
              <a:blipFill rotWithShape="1">
                <a:blip r:embed="rId2"/>
                <a:stretch>
                  <a:fillRect l="-3448" t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9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800" dirty="0" smtClean="0">
                    <a:solidFill>
                      <a:schemeClr val="tx1"/>
                    </a:solidFill>
                  </a:rPr>
                  <a:t>У многочлена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P(x) </a:t>
                </a:r>
                <a:r>
                  <a:rPr lang="ru-RU" sz="2800" dirty="0" smtClean="0">
                    <a:solidFill>
                      <a:schemeClr val="tx1"/>
                    </a:solidFill>
                  </a:rPr>
                  <a:t>найдите коэффициент при: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ru-RU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2+6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−5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4−5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7" t="-1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0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800" dirty="0" smtClean="0">
                    <a:solidFill>
                      <a:schemeClr val="tx1"/>
                    </a:solidFill>
                  </a:rPr>
                  <a:t>Найдите член разложения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ru-RU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, не содержащий переменных</a:t>
                </a:r>
              </a:p>
              <a:p>
                <a:pPr marL="0" indent="0">
                  <a:buNone/>
                </a:pP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93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ru-RU" sz="2800" dirty="0" smtClean="0">
                    <a:solidFill>
                      <a:schemeClr val="tx1"/>
                    </a:solidFill>
                  </a:rPr>
                  <a:t>Найдите член разложения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ru-RU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ru-RU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ru-RU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, не содержащий переменных</a:t>
                </a:r>
              </a:p>
              <a:p>
                <a:pPr marL="0" indent="0">
                  <a:buNone/>
                </a:pP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81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88840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991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</TotalTime>
  <Words>502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Тема 4.  Свойства биномиальных коэффициентов</vt:lpstr>
      <vt:lpstr>Презентация PowerPoint</vt:lpstr>
      <vt:lpstr>Основные свойства биномиальных коэффициентов:</vt:lpstr>
      <vt:lpstr>Основные свойства биномиальных коэффициентов:</vt:lpstr>
      <vt:lpstr>Задание 1. Найти разложение бинома</vt:lpstr>
      <vt:lpstr>Задание 2.</vt:lpstr>
      <vt:lpstr>Задание 3.</vt:lpstr>
      <vt:lpstr>Домашнее задание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 Свойства биномиальных коэффициентов</dc:title>
  <dc:creator>Цветик</dc:creator>
  <cp:lastModifiedBy>Татьяна Похващева</cp:lastModifiedBy>
  <cp:revision>6</cp:revision>
  <dcterms:created xsi:type="dcterms:W3CDTF">2016-03-31T10:37:13Z</dcterms:created>
  <dcterms:modified xsi:type="dcterms:W3CDTF">2020-06-05T09:32:36Z</dcterms:modified>
</cp:coreProperties>
</file>