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83" r:id="rId3"/>
    <p:sldId id="284" r:id="rId4"/>
    <p:sldId id="285" r:id="rId5"/>
    <p:sldId id="299" r:id="rId6"/>
    <p:sldId id="286" r:id="rId7"/>
    <p:sldId id="287" r:id="rId8"/>
    <p:sldId id="298" r:id="rId9"/>
    <p:sldId id="289" r:id="rId10"/>
    <p:sldId id="290" r:id="rId11"/>
    <p:sldId id="291" r:id="rId12"/>
    <p:sldId id="292" r:id="rId13"/>
    <p:sldId id="293" r:id="rId14"/>
    <p:sldId id="300" r:id="rId15"/>
    <p:sldId id="301" r:id="rId16"/>
    <p:sldId id="294" r:id="rId17"/>
    <p:sldId id="29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FACD9-E3DB-4F1E-AB82-EC1AB8BCAB8F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D0EA7-D251-45F3-A6E9-33C9A9172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5140-8771-431C-A26F-AC35EF129F69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6CC9-2740-408B-B322-2FD595A73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5140-8771-431C-A26F-AC35EF129F69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6CC9-2740-408B-B322-2FD595A73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5140-8771-431C-A26F-AC35EF129F69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6CC9-2740-408B-B322-2FD595A73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5140-8771-431C-A26F-AC35EF129F69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6CC9-2740-408B-B322-2FD595A73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5140-8771-431C-A26F-AC35EF129F69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6CC9-2740-408B-B322-2FD595A73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5140-8771-431C-A26F-AC35EF129F69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6CC9-2740-408B-B322-2FD595A73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5140-8771-431C-A26F-AC35EF129F69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6CC9-2740-408B-B322-2FD595A73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5140-8771-431C-A26F-AC35EF129F69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6CC9-2740-408B-B322-2FD595A73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5140-8771-431C-A26F-AC35EF129F69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6CC9-2740-408B-B322-2FD595A73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5140-8771-431C-A26F-AC35EF129F69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6CC9-2740-408B-B322-2FD595A73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5140-8771-431C-A26F-AC35EF129F69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6CC9-2740-408B-B322-2FD595A73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85140-8771-431C-A26F-AC35EF129F69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26CC9-2740-408B-B322-2FD595A73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0"/>
            <a:ext cx="7500990" cy="3000372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85720" y="428604"/>
            <a:ext cx="84296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           «О ВРЕДЕ СНЮСА И НАСВАЯ»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6" name="Рисунок 5" descr="C:\Users\Admin\Desktop\поделки\maxresdefaul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407196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dmin\Desktop\поделки\304125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1533" y="3143248"/>
            <a:ext cx="4462467" cy="343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86446" y="2507786"/>
            <a:ext cx="2900354" cy="15097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Опасность для организма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" name="Рисунок 3" descr="C:\Users\Admin\Desktop\поделки\nasvai-vre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714356"/>
            <a:ext cx="900115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Admin\Desktop\поделки\a160c20d0e51906dae059850fcfbaf2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357562"/>
            <a:ext cx="392909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dmin\Desktop\поделки\posledstviya-nasvay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429000"/>
            <a:ext cx="401159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dmin\Desktop\поделки\5bc5de07460e15bc5de074612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14290"/>
            <a:ext cx="4000496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dmin\Desktop\поделки\0a78bc555fdddf7a51992d87f9aed850-400x225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285728"/>
            <a:ext cx="413385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Классное руководство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Admin\Desktop\поделки\yazva-zheludka2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7858179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5008" y="1285860"/>
            <a:ext cx="3214710" cy="4786346"/>
          </a:xfrm>
        </p:spPr>
        <p:txBody>
          <a:bodyPr>
            <a:noAutofit/>
          </a:bodyPr>
          <a:lstStyle/>
          <a:p>
            <a:r>
              <a:rPr lang="ru-RU" sz="2600" dirty="0" smtClean="0">
                <a:solidFill>
                  <a:schemeClr val="tx1"/>
                </a:solidFill>
              </a:rPr>
              <a:t>Табак – основной компонент </a:t>
            </a:r>
            <a:r>
              <a:rPr lang="ru-RU" sz="2600" dirty="0" err="1" smtClean="0">
                <a:solidFill>
                  <a:schemeClr val="tx1"/>
                </a:solidFill>
              </a:rPr>
              <a:t>насвая</a:t>
            </a:r>
            <a:r>
              <a:rPr lang="ru-RU" sz="2600" dirty="0" smtClean="0">
                <a:solidFill>
                  <a:schemeClr val="tx1"/>
                </a:solidFill>
              </a:rPr>
              <a:t>, поэтому в результате его употребления появляется сильная никотиновая зависимость. В результате добавления гашиша и марихуаны формируется наркомания</a:t>
            </a:r>
            <a:endParaRPr lang="ru-RU" sz="2600" dirty="0">
              <a:solidFill>
                <a:schemeClr val="tx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0100" y="214290"/>
            <a:ext cx="76438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Психологическая зависимость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5" name="Рисунок 4" descr="C:\Users\Admin\Desktop\поделки\image-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5357851" cy="531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Классное руководство\насва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134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829576" cy="50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Admin\Desktop\поделки\86875057.png"/>
          <p:cNvPicPr/>
          <p:nvPr/>
        </p:nvPicPr>
        <p:blipFill>
          <a:blip r:embed="rId2"/>
          <a:srcRect t="15385" b="6410"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Admin\Desktop\поделки\img3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57158" y="785794"/>
            <a:ext cx="842968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Цель: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выработка негативного отношения к употреблению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снюса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насвая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- повысить информационность подростков о вреде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снюса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насвая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- выделить свойства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снюса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насвая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их влияние на организм, в частности, на организм подростка;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- выявить причины, побуждающие подростка попробовать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снюс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насвай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- формировать негативное отношение к употреблению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снюса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насвая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- осознание проблемы через ситуацию.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Admin\Desktop\поделки\ori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2984"/>
            <a:ext cx="778674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628" y="714356"/>
            <a:ext cx="3929090" cy="4857784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solidFill>
                  <a:schemeClr val="tx1"/>
                </a:solidFill>
              </a:rPr>
              <a:t>Снюс</a:t>
            </a:r>
            <a:r>
              <a:rPr lang="ru-RU" sz="2400" dirty="0" smtClean="0">
                <a:solidFill>
                  <a:schemeClr val="tx1"/>
                </a:solidFill>
              </a:rPr>
              <a:t> — это шведский жевательный табак. Это бездымный продукт. Чаще всего это табачное изделие выпускается в расфасованных целлюлозных пакетиках, в зависимости от размера такого пакетика варьируется и содержание никотина: большее количество табака содержит больше наркотика.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500166" y="285729"/>
            <a:ext cx="66437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ЧТО ТАКОЕ СНЮС?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Admin\Desktop\поделки\depositphotos_308748746-stock-photo-portion-snus-tobacco-use-gum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4405315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Admin\Desktop\поделки\primenenie-snjus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800105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00694" y="1142984"/>
            <a:ext cx="3286148" cy="521497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Табачные изделия, требующие поджигания, являются одной из главнейших причин легочных онкологических заболеваний. Именно на этом акцентируют внимание производители и распространители </a:t>
            </a:r>
            <a:r>
              <a:rPr lang="ru-RU" sz="2400" dirty="0" err="1" smtClean="0">
                <a:solidFill>
                  <a:schemeClr val="tx1"/>
                </a:solidFill>
              </a:rPr>
              <a:t>снюса</a:t>
            </a:r>
            <a:r>
              <a:rPr lang="ru-RU" sz="2400" dirty="0" smtClean="0">
                <a:solidFill>
                  <a:schemeClr val="tx1"/>
                </a:solidFill>
              </a:rPr>
              <a:t>, заявляя, что в этом кроется польза жевательного табака.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714480" y="285728"/>
            <a:ext cx="5429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В ЧЕМ ОПАСНОСТЬ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Admin\Desktop\поделки\maxresdefault (1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492922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Admin\Desktop\поделки\hello_html_m4018e1ba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04"/>
            <a:ext cx="8858312" cy="58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Admin\Desktop\поделки\4830511_705c6f76a7feace0c07254e0bd010dfb_8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807249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628" y="1000108"/>
            <a:ext cx="3857652" cy="607223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С виду это небольшие шарики темно-зеленого или земляного цвета и размером чуть больше спичечной головки. Реже можно встретить </a:t>
            </a:r>
            <a:r>
              <a:rPr lang="ru-RU" sz="3200" dirty="0" err="1" smtClean="0">
                <a:solidFill>
                  <a:schemeClr val="tx1"/>
                </a:solidFill>
              </a:rPr>
              <a:t>насвай</a:t>
            </a:r>
            <a:r>
              <a:rPr lang="ru-RU" sz="3200" dirty="0" smtClean="0">
                <a:solidFill>
                  <a:schemeClr val="tx1"/>
                </a:solidFill>
              </a:rPr>
              <a:t> в виде палочек или порошка.</a:t>
            </a:r>
          </a:p>
          <a:p>
            <a:endParaRPr lang="ru-RU" sz="3200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357290" y="285729"/>
            <a:ext cx="50006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          Что такое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насвай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5" name="Рисунок 4" descr="C:\Users\Admin\Desktop\поделки\3041277_thum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328614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dmin\Desktop\поделки\nasvay-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714752"/>
            <a:ext cx="385765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</TotalTime>
  <Words>153</Words>
  <Application>Microsoft Office PowerPoint</Application>
  <PresentationFormat>Экран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 глаголов в прошедшем времени</dc:title>
  <dc:creator>Admin</dc:creator>
  <cp:lastModifiedBy>Татьяна Похващева</cp:lastModifiedBy>
  <cp:revision>72</cp:revision>
  <dcterms:created xsi:type="dcterms:W3CDTF">2016-04-14T11:43:50Z</dcterms:created>
  <dcterms:modified xsi:type="dcterms:W3CDTF">2020-04-14T19:03:39Z</dcterms:modified>
</cp:coreProperties>
</file>