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15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B4214C-4547-44E1-A1FD-9562D471E36A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02ABB-1881-40F0-A14E-DA49B16073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25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D02ABB-1881-40F0-A14E-DA49B160733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533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9F478-91E3-4538-A8BB-0034585A7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33E9FAD-D1B2-4164-9FF8-E8EAACE0B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1014D2-86A5-478C-8B3F-BF5F0101E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5C5C8A-B7A7-424F-902C-69E2881F5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FDC786-C891-40B5-AFD2-F56D9F82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08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99C4B-D694-4582-9FCD-59C3D24A3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4D3C4D-F817-4898-9EBE-067147CBB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230A0A-1877-430E-AC01-5F9DD255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21D2AD-480B-4481-A32B-71A95C4F3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4F4CA-0C0F-408A-9BA7-8AD243E6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4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FD3DB5-8E0E-48A1-965A-3C1ED5553D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A33374-E961-4DE3-B49C-6E72C7DC3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2D29FD-20A3-419D-A51E-33EB776C0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8256C3-E612-4061-86EB-1CC5B7D3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AA140D-98C0-430F-B732-8B7300315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84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E9359-43CB-4235-9DA5-C8F2B10C1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1FC016-C641-4B44-847A-15ABF6361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2AE731-83CD-4DB4-B14A-38227DFBC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86B16B-25AD-442D-9369-890F38A24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8BFDDC-7665-491F-B8C1-13EF99CF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38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9E829C-DE98-43ED-863A-5D18F10AA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6375F6-8412-4834-97DF-97BEBC697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3CC901-166E-4AD2-9E31-016D4B438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017E42-E891-4235-A3D2-8BB85A3C7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63BC08-C7AB-492D-8651-8BB1C7C3D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17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2C1D6-75D3-44DA-8C76-60A255357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D969AD-58EE-4F20-9C1C-E9F555F880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010878-08C3-469C-A841-10ABE5DC3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229AF7-2533-4D9F-87C5-D7CDB47AF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1E3A45-BC97-4553-B342-1EB774AD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0F03DB7-9578-40DA-904B-5534ABDD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7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831427-3703-4CC0-A182-802C6C0C8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505B16-9F42-40FB-8A63-94E5633D2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D36141-4744-4C57-BD55-78F72895C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78E2510-7A8A-4E2F-9D1B-6E557EBCE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E64A779-9A30-418D-BF38-86DDC256A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AAEF6E3-BF46-4AD1-B73B-1BEA69F64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83F4408-8D5C-4CEF-A29D-F98AA7C0D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ADFBB5E-B2C4-471C-B21B-0820A633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62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F64FDB-28E6-4E6A-A8E7-D499C8CF7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AF0E59-82E2-433E-94EC-5AE55545B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98D7152-137D-452C-9F8B-DB65245AB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3812103-EF19-4538-ADC4-963BDB1B7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231BA90-3D91-45EE-8621-90F72266E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8022909-8923-4D80-B8DA-098BCEB86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062754D-B2C6-41F9-96D5-F9E7153A6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027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C94E96-F8FA-49C5-861E-3A852E439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AE021-1598-4572-8ABC-13701978F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F928B8-9708-4F89-889A-8B374E902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823F16-8DBB-4103-945F-C3F28229C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DB18A0-9FEA-441B-8C13-041314EB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BD1C97-4A3B-465C-8B77-2C2D4C0A5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46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D6732D-7A22-42CA-914C-E646B149F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9C8E026-B5C9-4D6A-AE3A-F61B6D4455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5C17EA-C04D-4020-A301-929F5F160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8D51BB-F903-41A8-B648-3F22F414B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A2E02F-B24A-4B88-8B15-7D8B2C2F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11493C-BEDD-48B6-8141-BF312A2CF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43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3EDD17-36E6-4DEE-AA34-068B19B62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DE8E96-AE26-4C2D-AEAC-385D133A2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357DE8-5F42-4BE5-8416-A3DEF1CEF6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756A6-D9E2-4E1A-A2C2-1FF784B8E385}" type="datetimeFigureOut">
              <a:rPr lang="ru-RU" smtClean="0"/>
              <a:t>08.03.2022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90AFC5-5FCB-4394-90F4-BE39E4BBAD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8704EB-F7FB-406B-A50F-F8644359B6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81248-73CF-40E9-B62A-1BA44DD70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8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8D871-8F87-42E6-9EB1-542C922A62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Логический ключ. Триггер </a:t>
            </a:r>
            <a:r>
              <a:rPr lang="ru-RU" dirty="0" err="1"/>
              <a:t>Шмитта</a:t>
            </a:r>
            <a:r>
              <a:rPr lang="ru-RU" dirty="0"/>
              <a:t>. Схемы с тремя состояниями</a:t>
            </a:r>
          </a:p>
        </p:txBody>
      </p:sp>
    </p:spTree>
    <p:extLst>
      <p:ext uri="{BB962C8B-B14F-4D97-AF65-F5344CB8AC3E}">
        <p14:creationId xmlns:p14="http://schemas.microsoft.com/office/powerpoint/2010/main" val="2365160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3C3BE-ECB2-4A41-BAD9-DA806CB29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Логические ключи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442F21-2039-40F1-A34B-D304CFFE8B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КМОП-ключ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F4437A-F872-42F2-935B-855A0FEAAAA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Двухвходовый мультиплексор с КМОП-ключом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AE5FB02-22E2-4B35-807F-283223A81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2814638"/>
            <a:ext cx="5178366" cy="186950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6A17191-0509-4232-831E-A234C2B377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515" t="2885" r="4412" b="4197"/>
          <a:stretch/>
        </p:blipFill>
        <p:spPr>
          <a:xfrm>
            <a:off x="6842760" y="2606039"/>
            <a:ext cx="3733800" cy="3705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5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CDFAFD-A8CC-49ED-9F7C-EC86EBE68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Триггер </a:t>
            </a:r>
            <a:r>
              <a:rPr lang="ru-RU" dirty="0" err="1"/>
              <a:t>Шмитта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5F44FB-2943-482D-A20D-A3BDDBF4A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5181600" cy="4351338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Инвертор с триггером </a:t>
            </a:r>
            <a:r>
              <a:rPr lang="ru-RU" dirty="0" err="1"/>
              <a:t>Шмитта</a:t>
            </a:r>
            <a:r>
              <a:rPr lang="ru-RU" dirty="0"/>
              <a:t>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52223AF-9D6E-4165-8ABA-99108E79D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432560"/>
            <a:ext cx="5557837" cy="474440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340F8F-38DB-4DD2-B5DE-A33BF9621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637" y="3105944"/>
            <a:ext cx="4947436" cy="231949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7BBEB01-7FD8-4F5F-AFF7-34BE03A686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899" y="1825625"/>
            <a:ext cx="5469027" cy="448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419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27E8C4-4089-459A-AD1F-A61DF2340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с тремя состояниями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032617D8-0944-47D8-AF6E-937FE4E701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4887" y="1690688"/>
            <a:ext cx="9512160" cy="218027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2E4F11-51D8-46C8-A49A-3EBC55EB5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698126"/>
            <a:ext cx="9678847" cy="122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97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04174F-5317-4A53-A31D-C62047AC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с тремя состояниями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9DE8F1-9A6F-4233-946D-953B8FA33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КМОП-буфер с тремя состояниями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FD1D96B-4CD5-4CA9-80FA-D8DC94B2E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76939"/>
            <a:ext cx="10404693" cy="360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35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D21D46-CB11-44B7-9E2D-4F4DF2E9E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с открытым стоком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393B23-7502-4B0E-B6AF-FB21911C0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КМОП-схема И-НЕ с открытым стоком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F22B34-3EC5-4C0F-9623-F0F41EAFE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678" y="2397494"/>
            <a:ext cx="8154442" cy="397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7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47AFA4-121F-4B08-9DB4-5BD403B1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с открытым стоком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B479FFEB-A63D-4ED7-815B-35DEEF5C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3720" y="1258471"/>
            <a:ext cx="5943600" cy="542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3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E80945-0C46-4B7E-AAA2-9827C0AA2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с открытым стоком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61DF16-DA98-45B4-8105-E151ABEEB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Подключение светодиода к выходу вентиля с открытым стоком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D161CED-2CC0-4EA0-A91C-A0BDEE486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20662"/>
            <a:ext cx="4076414" cy="409123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E01A5E0-A9E5-4796-AE48-18FF8D1DB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961" y="2305050"/>
            <a:ext cx="6836803" cy="327279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2F78DE4-1969-4840-9505-4BA68117A5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0" y="5577839"/>
            <a:ext cx="5083528" cy="91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436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B2FEEB-C1FD-4E2C-AFC1-EDB97A0B8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с открытым стоком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F2D95C-77AB-4DFC-B777-DF516B438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Подключение светодиода к выходам обычных КМОП-схем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D38A47A-A5CD-47BA-88D7-39C81B082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120" y="2333624"/>
            <a:ext cx="9129423" cy="4117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509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71</Words>
  <Application>Microsoft Office PowerPoint</Application>
  <PresentationFormat>Широкоэкранный</PresentationFormat>
  <Paragraphs>18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Логический ключ. Триггер Шмитта. Схемы с тремя состояниями</vt:lpstr>
      <vt:lpstr>Логические ключи</vt:lpstr>
      <vt:lpstr>Триггер Шмитта</vt:lpstr>
      <vt:lpstr>Схемы с тремя состояниями</vt:lpstr>
      <vt:lpstr>Схемы с тремя состояниями</vt:lpstr>
      <vt:lpstr>Схемы с открытым стоком</vt:lpstr>
      <vt:lpstr>Схемы с открытым стоком</vt:lpstr>
      <vt:lpstr>Схемы с открытым стоком</vt:lpstr>
      <vt:lpstr>Схемы с открытым стоком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Логический ключ. Триггер Шмитта. Схемы с тремя состояниями</dc:title>
  <dc:creator>Marvin</dc:creator>
  <cp:lastModifiedBy>Marvin</cp:lastModifiedBy>
  <cp:revision>5</cp:revision>
  <dcterms:created xsi:type="dcterms:W3CDTF">2022-03-08T18:17:35Z</dcterms:created>
  <dcterms:modified xsi:type="dcterms:W3CDTF">2022-03-09T05:07:07Z</dcterms:modified>
</cp:coreProperties>
</file>