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01E2B-0A1C-4C70-A0BE-A91494B5454A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A7900-64F6-4C6B-9061-2787FBA2C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Презентацию подготовила:</a:t>
            </a:r>
            <a:r>
              <a:rPr lang="ru-RU" baseline="0" dirty="0" smtClean="0"/>
              <a:t> Воспитатель Лобашова Наталья Александровна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900-64F6-4C6B-9061-2787FBA2C2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4F558-20F6-4A9F-BA78-58C10DE25B7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A8E1-F848-4233-AB50-EBC282D0A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6958034" cy="1357321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 </a:t>
            </a:r>
            <a:r>
              <a:rPr lang="ru-RU" sz="2800" dirty="0" smtClean="0"/>
              <a:t>Семья –  формирование привычки здорового образа жизни.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0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00174"/>
            <a:ext cx="9144000" cy="53578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0009-009-komponenty-zdorovogo-obraza-zhiz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6572296"/>
          </a:xfrm>
        </p:spPr>
      </p:pic>
      <p:pic>
        <p:nvPicPr>
          <p:cNvPr id="5" name="Рисунок 4" descr="0009-009-komponenty-zdorovogo-obraza-zhiz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7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08834"/>
            <a:ext cx="9144000" cy="696683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01156" cy="671514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9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7151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4" name="Рисунок 3" descr="slide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10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001156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</Words>
  <Application>Microsoft Office PowerPoint</Application>
  <PresentationFormat>Экран (4:3)</PresentationFormat>
  <Paragraphs>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Семья –  формирование привычки здорового образа жизни.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– в формировании здорового образа жизни.</dc:title>
  <dc:creator>User</dc:creator>
  <cp:lastModifiedBy>Татьяна Похващева</cp:lastModifiedBy>
  <cp:revision>14</cp:revision>
  <dcterms:created xsi:type="dcterms:W3CDTF">2017-02-04T17:36:01Z</dcterms:created>
  <dcterms:modified xsi:type="dcterms:W3CDTF">2020-04-14T19:35:29Z</dcterms:modified>
</cp:coreProperties>
</file>