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8" r:id="rId2"/>
    <p:sldId id="276" r:id="rId3"/>
    <p:sldId id="256" r:id="rId4"/>
    <p:sldId id="260" r:id="rId5"/>
    <p:sldId id="261" r:id="rId6"/>
    <p:sldId id="259" r:id="rId7"/>
    <p:sldId id="262" r:id="rId8"/>
    <p:sldId id="263" r:id="rId9"/>
    <p:sldId id="264" r:id="rId10"/>
    <p:sldId id="266" r:id="rId11"/>
    <p:sldId id="257" r:id="rId12"/>
    <p:sldId id="267" r:id="rId13"/>
    <p:sldId id="268" r:id="rId14"/>
    <p:sldId id="269" r:id="rId15"/>
    <p:sldId id="270" r:id="rId16"/>
    <p:sldId id="272" r:id="rId17"/>
    <p:sldId id="273" r:id="rId18"/>
    <p:sldId id="274" r:id="rId19"/>
    <p:sldId id="275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43" d="100"/>
          <a:sy n="43" d="100"/>
        </p:scale>
        <p:origin x="-68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7" Type="http://schemas.openxmlformats.org/officeDocument/2006/relationships/image" Target="../media/image11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6" Type="http://schemas.openxmlformats.org/officeDocument/2006/relationships/image" Target="../media/image10.wmf"/><Relationship Id="rId5" Type="http://schemas.openxmlformats.org/officeDocument/2006/relationships/image" Target="../media/image9.wmf"/><Relationship Id="rId4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5" Type="http://schemas.openxmlformats.org/officeDocument/2006/relationships/image" Target="../media/image16.wmf"/><Relationship Id="rId4" Type="http://schemas.openxmlformats.org/officeDocument/2006/relationships/image" Target="../media/image15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11A97-D4EA-46ED-A0EE-353E94B8713C}" type="datetimeFigureOut">
              <a:rPr lang="ru-RU" smtClean="0"/>
              <a:pPr/>
              <a:t>24.05.2020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586FEE-4248-4D8B-B2F2-57BC564D20B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50F42F4-C25C-4F74-AE8B-6774BE424716}" type="slidenum">
              <a:rPr lang="ru-RU"/>
              <a:pPr/>
              <a:t>12</a:t>
            </a:fld>
            <a:endParaRPr lang="ru-RU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C7155D0-C003-466B-A812-828113ACA35E}" type="slidenum">
              <a:rPr lang="ru-RU"/>
              <a:pPr/>
              <a:t>13</a:t>
            </a:fld>
            <a:endParaRPr lang="ru-RU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24F1386-7E8B-41D4-8028-FC48EA1E3508}" type="slidenum">
              <a:rPr lang="ru-RU"/>
              <a:pPr/>
              <a:t>14</a:t>
            </a:fld>
            <a:endParaRPr lang="ru-RU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49D3569-2E81-4D6C-85A6-C4DF5BF4E627}" type="slidenum">
              <a:rPr lang="ru-RU"/>
              <a:pPr/>
              <a:t>15</a:t>
            </a:fld>
            <a:endParaRPr lang="ru-RU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mtClean="0"/>
              <a:t>.</a:t>
            </a:r>
          </a:p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C8E0283-D065-49EB-9AF7-D514B322847F}" type="slidenum">
              <a:rPr lang="ru-RU"/>
              <a:pPr/>
              <a:t>16</a:t>
            </a:fld>
            <a:endParaRPr lang="ru-RU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023DC38-DB68-4695-8894-F45BB8B451C8}" type="slidenum">
              <a:rPr lang="ru-RU"/>
              <a:pPr/>
              <a:t>17</a:t>
            </a:fld>
            <a:endParaRPr lang="ru-RU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ru-RU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37D41E1-EDA8-4379-B289-09B1B4655A2B}" type="slidenum">
              <a:rPr lang="ru-RU"/>
              <a:pPr/>
              <a:t>18</a:t>
            </a:fld>
            <a:endParaRPr lang="ru-RU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ru-RU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7F625F8-E455-4E7F-B786-1E89FBDE5AC1}" type="slidenum">
              <a:rPr lang="ru-RU"/>
              <a:pPr/>
              <a:t>19</a:t>
            </a:fld>
            <a:endParaRPr lang="ru-RU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A76B19-68D1-4B20-8823-18198620809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2CF4BA-71CF-4805-A762-3398CF2528F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BF7DF6-C76F-487D-B34F-5D1D07ADA74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24.05.2020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21.bin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.bin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8.bin"/><Relationship Id="rId12" Type="http://schemas.openxmlformats.org/officeDocument/2006/relationships/image" Target="../media/image4.wmf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7.bin"/><Relationship Id="rId11" Type="http://schemas.openxmlformats.org/officeDocument/2006/relationships/oleObject" Target="../embeddings/oleObject12.bin"/><Relationship Id="rId5" Type="http://schemas.openxmlformats.org/officeDocument/2006/relationships/oleObject" Target="../embeddings/oleObject6.bin"/><Relationship Id="rId10" Type="http://schemas.openxmlformats.org/officeDocument/2006/relationships/oleObject" Target="../embeddings/oleObject11.bin"/><Relationship Id="rId4" Type="http://schemas.openxmlformats.org/officeDocument/2006/relationships/oleObject" Target="../embeddings/oleObject5.bin"/><Relationship Id="rId9" Type="http://schemas.openxmlformats.org/officeDocument/2006/relationships/oleObject" Target="../embeddings/oleObject10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3" Type="http://schemas.openxmlformats.org/officeDocument/2006/relationships/oleObject" Target="../embeddings/oleObject13.bin"/><Relationship Id="rId7" Type="http://schemas.openxmlformats.org/officeDocument/2006/relationships/oleObject" Target="../embeddings/oleObject17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6.bin"/><Relationship Id="rId5" Type="http://schemas.openxmlformats.org/officeDocument/2006/relationships/oleObject" Target="../embeddings/oleObject15.bin"/><Relationship Id="rId4" Type="http://schemas.openxmlformats.org/officeDocument/2006/relationships/oleObject" Target="../embeddings/oleObject14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20.bin"/><Relationship Id="rId5" Type="http://schemas.openxmlformats.org/officeDocument/2006/relationships/image" Target="../media/image4.wmf"/><Relationship Id="rId4" Type="http://schemas.openxmlformats.org/officeDocument/2006/relationships/oleObject" Target="../embeddings/oleObject19.bin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Раздел: </a:t>
            </a: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Прямоугольная система координат и векторы в пространстве </a:t>
            </a:r>
            <a:endParaRPr lang="ru-RU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ru-RU" sz="36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Тема урока: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>
              <a:buNone/>
            </a:pPr>
            <a:r>
              <a:rPr lang="ru-RU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Расстояние между двумя точками в пространстве</a:t>
            </a:r>
            <a:endParaRPr lang="ru-RU" sz="36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0"/>
            <a:ext cx="8229600" cy="777875"/>
          </a:xfrm>
        </p:spPr>
        <p:txBody>
          <a:bodyPr/>
          <a:lstStyle/>
          <a:p>
            <a:pPr eaLnBrk="1" hangingPunct="1"/>
            <a:r>
              <a:rPr lang="ru-RU" sz="3600" b="1" i="1" smtClean="0">
                <a:solidFill>
                  <a:srgbClr val="990000"/>
                </a:solidFill>
                <a:latin typeface="Times New Roman" pitchFamily="18" charset="0"/>
              </a:rPr>
              <a:t>Решение задач.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765175"/>
            <a:ext cx="8229600" cy="647700"/>
          </a:xfrm>
        </p:spPr>
        <p:txBody>
          <a:bodyPr/>
          <a:lstStyle/>
          <a:p>
            <a:pPr eaLnBrk="1" hangingPunct="1">
              <a:buFontTx/>
              <a:buNone/>
            </a:pPr>
            <a:endParaRPr lang="ru-RU" b="1" i="1" dirty="0" smtClean="0">
              <a:latin typeface="Times New Roman" pitchFamily="18" charset="0"/>
            </a:endParaRPr>
          </a:p>
        </p:txBody>
      </p:sp>
      <p:pic>
        <p:nvPicPr>
          <p:cNvPr id="12292" name="Picture 4" descr="GRDCA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78700" y="0"/>
            <a:ext cx="1765300" cy="171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5" name="Freeform 5"/>
          <p:cNvSpPr>
            <a:spLocks/>
          </p:cNvSpPr>
          <p:nvPr/>
        </p:nvSpPr>
        <p:spPr bwMode="auto">
          <a:xfrm>
            <a:off x="3203575" y="4941888"/>
            <a:ext cx="5676900" cy="11112"/>
          </a:xfrm>
          <a:custGeom>
            <a:avLst/>
            <a:gdLst>
              <a:gd name="T0" fmla="*/ 0 w 3576"/>
              <a:gd name="T1" fmla="*/ 11112 h 7"/>
              <a:gd name="T2" fmla="*/ 5676900 w 3576"/>
              <a:gd name="T3" fmla="*/ 0 h 7"/>
              <a:gd name="T4" fmla="*/ 0 60000 65536"/>
              <a:gd name="T5" fmla="*/ 0 60000 65536"/>
              <a:gd name="T6" fmla="*/ 0 w 3576"/>
              <a:gd name="T7" fmla="*/ 0 h 7"/>
              <a:gd name="T8" fmla="*/ 3576 w 3576"/>
              <a:gd name="T9" fmla="*/ 7 h 7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576" h="7">
                <a:moveTo>
                  <a:pt x="0" y="7"/>
                </a:moveTo>
                <a:lnTo>
                  <a:pt x="3576" y="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0486" name="Freeform 6"/>
          <p:cNvSpPr>
            <a:spLocks/>
          </p:cNvSpPr>
          <p:nvPr/>
        </p:nvSpPr>
        <p:spPr bwMode="auto">
          <a:xfrm>
            <a:off x="4892675" y="1189038"/>
            <a:ext cx="14288" cy="3779837"/>
          </a:xfrm>
          <a:custGeom>
            <a:avLst/>
            <a:gdLst>
              <a:gd name="T0" fmla="*/ 0 w 9"/>
              <a:gd name="T1" fmla="*/ 3779837 h 2381"/>
              <a:gd name="T2" fmla="*/ 14288 w 9"/>
              <a:gd name="T3" fmla="*/ 0 h 2381"/>
              <a:gd name="T4" fmla="*/ 0 60000 65536"/>
              <a:gd name="T5" fmla="*/ 0 60000 65536"/>
              <a:gd name="T6" fmla="*/ 0 w 9"/>
              <a:gd name="T7" fmla="*/ 0 h 2381"/>
              <a:gd name="T8" fmla="*/ 9 w 9"/>
              <a:gd name="T9" fmla="*/ 2381 h 238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9" h="2381">
                <a:moveTo>
                  <a:pt x="0" y="2381"/>
                </a:moveTo>
                <a:lnTo>
                  <a:pt x="9" y="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0487" name="Freeform 7"/>
          <p:cNvSpPr>
            <a:spLocks/>
          </p:cNvSpPr>
          <p:nvPr/>
        </p:nvSpPr>
        <p:spPr bwMode="auto">
          <a:xfrm>
            <a:off x="3260725" y="4937125"/>
            <a:ext cx="1616075" cy="1479550"/>
          </a:xfrm>
          <a:custGeom>
            <a:avLst/>
            <a:gdLst>
              <a:gd name="T0" fmla="*/ 1616075 w 1018"/>
              <a:gd name="T1" fmla="*/ 0 h 932"/>
              <a:gd name="T2" fmla="*/ 0 w 1018"/>
              <a:gd name="T3" fmla="*/ 1479550 h 932"/>
              <a:gd name="T4" fmla="*/ 0 60000 65536"/>
              <a:gd name="T5" fmla="*/ 0 60000 65536"/>
              <a:gd name="T6" fmla="*/ 0 w 1018"/>
              <a:gd name="T7" fmla="*/ 0 h 932"/>
              <a:gd name="T8" fmla="*/ 1018 w 1018"/>
              <a:gd name="T9" fmla="*/ 932 h 93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018" h="932">
                <a:moveTo>
                  <a:pt x="1018" y="0"/>
                </a:moveTo>
                <a:lnTo>
                  <a:pt x="0" y="932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0489" name="Text Box 9"/>
          <p:cNvSpPr txBox="1">
            <a:spLocks noChangeArrowheads="1"/>
          </p:cNvSpPr>
          <p:nvPr/>
        </p:nvSpPr>
        <p:spPr bwMode="auto">
          <a:xfrm>
            <a:off x="3059113" y="5805488"/>
            <a:ext cx="3873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i="1">
                <a:latin typeface="Times New Roman" pitchFamily="18" charset="0"/>
              </a:rPr>
              <a:t>х</a:t>
            </a:r>
          </a:p>
        </p:txBody>
      </p:sp>
      <p:sp>
        <p:nvSpPr>
          <p:cNvPr id="20490" name="Text Box 10"/>
          <p:cNvSpPr txBox="1">
            <a:spLocks noChangeArrowheads="1"/>
          </p:cNvSpPr>
          <p:nvPr/>
        </p:nvSpPr>
        <p:spPr bwMode="auto">
          <a:xfrm>
            <a:off x="8388350" y="4941888"/>
            <a:ext cx="36512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i="1">
                <a:latin typeface="Times New Roman" pitchFamily="18" charset="0"/>
              </a:rPr>
              <a:t>у</a:t>
            </a:r>
          </a:p>
        </p:txBody>
      </p:sp>
      <p:sp>
        <p:nvSpPr>
          <p:cNvPr id="20491" name="Text Box 11"/>
          <p:cNvSpPr txBox="1">
            <a:spLocks noChangeArrowheads="1"/>
          </p:cNvSpPr>
          <p:nvPr/>
        </p:nvSpPr>
        <p:spPr bwMode="auto">
          <a:xfrm>
            <a:off x="4932363" y="1196975"/>
            <a:ext cx="3429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i="1">
                <a:latin typeface="Times New Roman" pitchFamily="18" charset="0"/>
              </a:rPr>
              <a:t>z</a:t>
            </a:r>
            <a:endParaRPr lang="ru-RU" sz="3200" i="1">
              <a:latin typeface="Times New Roman" pitchFamily="18" charset="0"/>
            </a:endParaRPr>
          </a:p>
        </p:txBody>
      </p:sp>
      <p:sp>
        <p:nvSpPr>
          <p:cNvPr id="20512" name="Text Box 32"/>
          <p:cNvSpPr txBox="1">
            <a:spLocks noChangeArrowheads="1"/>
          </p:cNvSpPr>
          <p:nvPr/>
        </p:nvSpPr>
        <p:spPr bwMode="auto">
          <a:xfrm>
            <a:off x="6227763" y="5445125"/>
            <a:ext cx="10080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FF0000"/>
                </a:solidFill>
                <a:latin typeface="Arial" charset="0"/>
              </a:rPr>
              <a:t>C</a:t>
            </a:r>
            <a:r>
              <a:rPr lang="en-US" sz="2400" baseline="-25000">
                <a:solidFill>
                  <a:srgbClr val="FF0000"/>
                </a:solidFill>
                <a:latin typeface="Arial" charset="0"/>
              </a:rPr>
              <a:t>1</a:t>
            </a:r>
            <a:r>
              <a:rPr lang="ru-RU" sz="2400" baseline="-25000">
                <a:solidFill>
                  <a:srgbClr val="FF0000"/>
                </a:solidFill>
                <a:latin typeface="Arial" charset="0"/>
              </a:rPr>
              <a:t> </a:t>
            </a:r>
            <a:r>
              <a:rPr lang="ru-RU" sz="2400">
                <a:solidFill>
                  <a:srgbClr val="FF0000"/>
                </a:solidFill>
                <a:latin typeface="Arial" charset="0"/>
              </a:rPr>
              <a:t>- ?</a:t>
            </a:r>
            <a:endParaRPr lang="ru-RU" sz="2400" baseline="-2500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20513" name="Text Box 33"/>
          <p:cNvSpPr txBox="1">
            <a:spLocks noChangeArrowheads="1"/>
          </p:cNvSpPr>
          <p:nvPr/>
        </p:nvSpPr>
        <p:spPr bwMode="auto">
          <a:xfrm>
            <a:off x="6877050" y="4508500"/>
            <a:ext cx="86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FF0000"/>
                </a:solidFill>
                <a:latin typeface="Arial" charset="0"/>
              </a:rPr>
              <a:t>C</a:t>
            </a:r>
            <a:r>
              <a:rPr lang="ru-RU" sz="2400">
                <a:solidFill>
                  <a:srgbClr val="FF0000"/>
                </a:solidFill>
                <a:latin typeface="Arial" charset="0"/>
              </a:rPr>
              <a:t> - ?</a:t>
            </a:r>
          </a:p>
        </p:txBody>
      </p:sp>
      <p:grpSp>
        <p:nvGrpSpPr>
          <p:cNvPr id="2" name="Group 52"/>
          <p:cNvGrpSpPr>
            <a:grpSpLocks/>
          </p:cNvGrpSpPr>
          <p:nvPr/>
        </p:nvGrpSpPr>
        <p:grpSpPr bwMode="auto">
          <a:xfrm>
            <a:off x="4321175" y="2709863"/>
            <a:ext cx="2519363" cy="2736850"/>
            <a:chOff x="2722" y="1707"/>
            <a:chExt cx="1587" cy="1724"/>
          </a:xfrm>
        </p:grpSpPr>
        <p:sp>
          <p:nvSpPr>
            <p:cNvPr id="12312" name="Line 34"/>
            <p:cNvSpPr>
              <a:spLocks noChangeShapeType="1"/>
            </p:cNvSpPr>
            <p:nvPr/>
          </p:nvSpPr>
          <p:spPr bwMode="auto">
            <a:xfrm>
              <a:off x="3084" y="1707"/>
              <a:ext cx="1225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313" name="Line 35"/>
            <p:cNvSpPr>
              <a:spLocks noChangeShapeType="1"/>
            </p:cNvSpPr>
            <p:nvPr/>
          </p:nvSpPr>
          <p:spPr bwMode="auto">
            <a:xfrm flipH="1">
              <a:off x="2722" y="1707"/>
              <a:ext cx="362" cy="40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314" name="Line 36"/>
            <p:cNvSpPr>
              <a:spLocks noChangeShapeType="1"/>
            </p:cNvSpPr>
            <p:nvPr/>
          </p:nvSpPr>
          <p:spPr bwMode="auto">
            <a:xfrm>
              <a:off x="2722" y="2115"/>
              <a:ext cx="127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315" name="Line 37"/>
            <p:cNvSpPr>
              <a:spLocks noChangeShapeType="1"/>
            </p:cNvSpPr>
            <p:nvPr/>
          </p:nvSpPr>
          <p:spPr bwMode="auto">
            <a:xfrm flipH="1">
              <a:off x="3992" y="1707"/>
              <a:ext cx="317" cy="40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316" name="Line 38"/>
            <p:cNvSpPr>
              <a:spLocks noChangeShapeType="1"/>
            </p:cNvSpPr>
            <p:nvPr/>
          </p:nvSpPr>
          <p:spPr bwMode="auto">
            <a:xfrm>
              <a:off x="2722" y="2115"/>
              <a:ext cx="0" cy="131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317" name="Line 39"/>
            <p:cNvSpPr>
              <a:spLocks noChangeShapeType="1"/>
            </p:cNvSpPr>
            <p:nvPr/>
          </p:nvSpPr>
          <p:spPr bwMode="auto">
            <a:xfrm flipH="1">
              <a:off x="3992" y="2115"/>
              <a:ext cx="0" cy="131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318" name="Line 40"/>
            <p:cNvSpPr>
              <a:spLocks noChangeShapeType="1"/>
            </p:cNvSpPr>
            <p:nvPr/>
          </p:nvSpPr>
          <p:spPr bwMode="auto">
            <a:xfrm>
              <a:off x="2722" y="3431"/>
              <a:ext cx="127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319" name="Line 41"/>
            <p:cNvSpPr>
              <a:spLocks noChangeShapeType="1"/>
            </p:cNvSpPr>
            <p:nvPr/>
          </p:nvSpPr>
          <p:spPr bwMode="auto">
            <a:xfrm>
              <a:off x="4309" y="1707"/>
              <a:ext cx="0" cy="140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320" name="Line 42"/>
            <p:cNvSpPr>
              <a:spLocks noChangeShapeType="1"/>
            </p:cNvSpPr>
            <p:nvPr/>
          </p:nvSpPr>
          <p:spPr bwMode="auto">
            <a:xfrm flipV="1">
              <a:off x="3992" y="3113"/>
              <a:ext cx="317" cy="31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321" name="Line 43"/>
            <p:cNvSpPr>
              <a:spLocks noChangeShapeType="1"/>
            </p:cNvSpPr>
            <p:nvPr/>
          </p:nvSpPr>
          <p:spPr bwMode="auto">
            <a:xfrm>
              <a:off x="3084" y="1707"/>
              <a:ext cx="0" cy="140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322" name="Line 44"/>
            <p:cNvSpPr>
              <a:spLocks noChangeShapeType="1"/>
            </p:cNvSpPr>
            <p:nvPr/>
          </p:nvSpPr>
          <p:spPr bwMode="auto">
            <a:xfrm flipH="1">
              <a:off x="3084" y="3113"/>
              <a:ext cx="1225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323" name="Line 45"/>
            <p:cNvSpPr>
              <a:spLocks noChangeShapeType="1"/>
            </p:cNvSpPr>
            <p:nvPr/>
          </p:nvSpPr>
          <p:spPr bwMode="auto">
            <a:xfrm flipH="1">
              <a:off x="2722" y="3113"/>
              <a:ext cx="362" cy="31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0526" name="Text Box 46"/>
          <p:cNvSpPr txBox="1">
            <a:spLocks noChangeArrowheads="1"/>
          </p:cNvSpPr>
          <p:nvPr/>
        </p:nvSpPr>
        <p:spPr bwMode="auto">
          <a:xfrm>
            <a:off x="4211638" y="5445125"/>
            <a:ext cx="19796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Arial" charset="0"/>
              </a:rPr>
              <a:t>A</a:t>
            </a:r>
            <a:r>
              <a:rPr lang="en-US" sz="2400" baseline="-25000">
                <a:latin typeface="Arial" charset="0"/>
              </a:rPr>
              <a:t>1</a:t>
            </a:r>
            <a:r>
              <a:rPr lang="ru-RU" sz="2400" baseline="-25000">
                <a:latin typeface="Arial" charset="0"/>
              </a:rPr>
              <a:t> </a:t>
            </a:r>
            <a:r>
              <a:rPr lang="ru-RU" sz="2400">
                <a:latin typeface="Arial" charset="0"/>
              </a:rPr>
              <a:t>(1;0;0)</a:t>
            </a:r>
            <a:endParaRPr lang="ru-RU" sz="2400" baseline="-25000">
              <a:latin typeface="Arial" charset="0"/>
            </a:endParaRPr>
          </a:p>
        </p:txBody>
      </p:sp>
      <p:sp>
        <p:nvSpPr>
          <p:cNvPr id="20527" name="Text Box 47"/>
          <p:cNvSpPr txBox="1">
            <a:spLocks noChangeArrowheads="1"/>
          </p:cNvSpPr>
          <p:nvPr/>
        </p:nvSpPr>
        <p:spPr bwMode="auto">
          <a:xfrm>
            <a:off x="3348038" y="3068638"/>
            <a:ext cx="10810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FF0000"/>
                </a:solidFill>
                <a:latin typeface="Arial" charset="0"/>
              </a:rPr>
              <a:t>B</a:t>
            </a:r>
            <a:r>
              <a:rPr lang="en-US" sz="2400" baseline="-25000">
                <a:solidFill>
                  <a:srgbClr val="FF0000"/>
                </a:solidFill>
                <a:latin typeface="Arial" charset="0"/>
              </a:rPr>
              <a:t>1</a:t>
            </a:r>
            <a:r>
              <a:rPr lang="ru-RU" sz="2400" baseline="-25000">
                <a:solidFill>
                  <a:srgbClr val="FF0000"/>
                </a:solidFill>
                <a:latin typeface="Arial" charset="0"/>
              </a:rPr>
              <a:t> </a:t>
            </a:r>
            <a:r>
              <a:rPr lang="ru-RU" sz="2400">
                <a:solidFill>
                  <a:srgbClr val="FF0000"/>
                </a:solidFill>
                <a:latin typeface="Arial" charset="0"/>
              </a:rPr>
              <a:t>- ?</a:t>
            </a:r>
            <a:endParaRPr lang="ru-RU" sz="2400" baseline="-2500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20528" name="Text Box 48"/>
          <p:cNvSpPr txBox="1">
            <a:spLocks noChangeArrowheads="1"/>
          </p:cNvSpPr>
          <p:nvPr/>
        </p:nvSpPr>
        <p:spPr bwMode="auto">
          <a:xfrm>
            <a:off x="6372225" y="3141663"/>
            <a:ext cx="10810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FF0000"/>
                </a:solidFill>
                <a:latin typeface="Arial" charset="0"/>
              </a:rPr>
              <a:t>D</a:t>
            </a:r>
            <a:r>
              <a:rPr lang="en-US" sz="2400" baseline="-25000">
                <a:solidFill>
                  <a:srgbClr val="FF0000"/>
                </a:solidFill>
                <a:latin typeface="Arial" charset="0"/>
              </a:rPr>
              <a:t>1</a:t>
            </a:r>
            <a:r>
              <a:rPr lang="ru-RU" sz="2400" baseline="-25000">
                <a:solidFill>
                  <a:srgbClr val="FF0000"/>
                </a:solidFill>
                <a:latin typeface="Arial" charset="0"/>
              </a:rPr>
              <a:t> </a:t>
            </a:r>
            <a:r>
              <a:rPr lang="ru-RU" sz="2400">
                <a:solidFill>
                  <a:srgbClr val="FF0000"/>
                </a:solidFill>
                <a:latin typeface="Arial" charset="0"/>
              </a:rPr>
              <a:t>- ?</a:t>
            </a:r>
            <a:endParaRPr lang="ru-RU" sz="2400" baseline="-2500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20529" name="Text Box 49"/>
          <p:cNvSpPr txBox="1">
            <a:spLocks noChangeArrowheads="1"/>
          </p:cNvSpPr>
          <p:nvPr/>
        </p:nvSpPr>
        <p:spPr bwMode="auto">
          <a:xfrm>
            <a:off x="4859338" y="4437063"/>
            <a:ext cx="14414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Arial" charset="0"/>
              </a:rPr>
              <a:t>A</a:t>
            </a:r>
            <a:r>
              <a:rPr lang="ru-RU" sz="2400">
                <a:latin typeface="Arial" charset="0"/>
              </a:rPr>
              <a:t> (0;0;0)</a:t>
            </a:r>
          </a:p>
        </p:txBody>
      </p:sp>
      <p:sp>
        <p:nvSpPr>
          <p:cNvPr id="20530" name="Text Box 50"/>
          <p:cNvSpPr txBox="1">
            <a:spLocks noChangeArrowheads="1"/>
          </p:cNvSpPr>
          <p:nvPr/>
        </p:nvSpPr>
        <p:spPr bwMode="auto">
          <a:xfrm>
            <a:off x="4932363" y="2205038"/>
            <a:ext cx="14398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Arial" charset="0"/>
              </a:rPr>
              <a:t>B</a:t>
            </a:r>
            <a:r>
              <a:rPr lang="ru-RU" sz="2400">
                <a:latin typeface="Arial" charset="0"/>
              </a:rPr>
              <a:t> (0;0;1)</a:t>
            </a:r>
          </a:p>
        </p:txBody>
      </p:sp>
      <p:sp>
        <p:nvSpPr>
          <p:cNvPr id="20531" name="Text Box 51"/>
          <p:cNvSpPr txBox="1">
            <a:spLocks noChangeArrowheads="1"/>
          </p:cNvSpPr>
          <p:nvPr/>
        </p:nvSpPr>
        <p:spPr bwMode="auto">
          <a:xfrm>
            <a:off x="6732588" y="2205038"/>
            <a:ext cx="20161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Arial" charset="0"/>
              </a:rPr>
              <a:t>D</a:t>
            </a:r>
            <a:r>
              <a:rPr lang="ru-RU" sz="2400">
                <a:latin typeface="Arial" charset="0"/>
              </a:rPr>
              <a:t> (0;1;0)</a:t>
            </a:r>
          </a:p>
        </p:txBody>
      </p:sp>
      <p:sp>
        <p:nvSpPr>
          <p:cNvPr id="20533" name="Rectangle 53"/>
          <p:cNvSpPr>
            <a:spLocks noChangeArrowheads="1"/>
          </p:cNvSpPr>
          <p:nvPr/>
        </p:nvSpPr>
        <p:spPr bwMode="auto">
          <a:xfrm>
            <a:off x="179388" y="1700213"/>
            <a:ext cx="2087562" cy="576262"/>
          </a:xfrm>
          <a:prstGeom prst="rect">
            <a:avLst/>
          </a:prstGeom>
          <a:solidFill>
            <a:srgbClr val="FDFDD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200" i="1">
                <a:latin typeface="Times New Roman" pitchFamily="18" charset="0"/>
              </a:rPr>
              <a:t>В</a:t>
            </a:r>
            <a:r>
              <a:rPr lang="ru-RU" sz="3200" i="1" baseline="-25000">
                <a:latin typeface="Times New Roman" pitchFamily="18" charset="0"/>
              </a:rPr>
              <a:t>1</a:t>
            </a:r>
            <a:r>
              <a:rPr lang="ru-RU" sz="3200" i="1">
                <a:latin typeface="Times New Roman" pitchFamily="18" charset="0"/>
              </a:rPr>
              <a:t> (1; 0; 1)</a:t>
            </a:r>
          </a:p>
        </p:txBody>
      </p:sp>
      <p:sp>
        <p:nvSpPr>
          <p:cNvPr id="20534" name="Rectangle 54"/>
          <p:cNvSpPr>
            <a:spLocks noChangeArrowheads="1"/>
          </p:cNvSpPr>
          <p:nvPr/>
        </p:nvSpPr>
        <p:spPr bwMode="auto">
          <a:xfrm>
            <a:off x="179388" y="2420938"/>
            <a:ext cx="2087562" cy="576262"/>
          </a:xfrm>
          <a:prstGeom prst="rect">
            <a:avLst/>
          </a:prstGeom>
          <a:solidFill>
            <a:srgbClr val="FDFDD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200" i="1">
                <a:latin typeface="Times New Roman" pitchFamily="18" charset="0"/>
              </a:rPr>
              <a:t>С (0; 1; 0)</a:t>
            </a:r>
          </a:p>
        </p:txBody>
      </p:sp>
      <p:sp>
        <p:nvSpPr>
          <p:cNvPr id="20535" name="Rectangle 55"/>
          <p:cNvSpPr>
            <a:spLocks noChangeArrowheads="1"/>
          </p:cNvSpPr>
          <p:nvPr/>
        </p:nvSpPr>
        <p:spPr bwMode="auto">
          <a:xfrm>
            <a:off x="179388" y="3213100"/>
            <a:ext cx="2087562" cy="576263"/>
          </a:xfrm>
          <a:prstGeom prst="rect">
            <a:avLst/>
          </a:prstGeom>
          <a:solidFill>
            <a:srgbClr val="FDFDD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200" i="1">
                <a:latin typeface="Times New Roman" pitchFamily="18" charset="0"/>
              </a:rPr>
              <a:t>С</a:t>
            </a:r>
            <a:r>
              <a:rPr lang="ru-RU" sz="3200" i="1" baseline="-25000">
                <a:latin typeface="Times New Roman" pitchFamily="18" charset="0"/>
              </a:rPr>
              <a:t>1</a:t>
            </a:r>
            <a:r>
              <a:rPr lang="ru-RU" sz="3200" i="1">
                <a:latin typeface="Times New Roman" pitchFamily="18" charset="0"/>
              </a:rPr>
              <a:t> (1; 1; 0)</a:t>
            </a:r>
          </a:p>
        </p:txBody>
      </p:sp>
      <p:sp>
        <p:nvSpPr>
          <p:cNvPr id="20536" name="Rectangle 56"/>
          <p:cNvSpPr>
            <a:spLocks noChangeArrowheads="1"/>
          </p:cNvSpPr>
          <p:nvPr/>
        </p:nvSpPr>
        <p:spPr bwMode="auto">
          <a:xfrm>
            <a:off x="179388" y="4005263"/>
            <a:ext cx="2087562" cy="576262"/>
          </a:xfrm>
          <a:prstGeom prst="rect">
            <a:avLst/>
          </a:prstGeom>
          <a:solidFill>
            <a:srgbClr val="FDFDD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i="1">
                <a:latin typeface="Times New Roman" pitchFamily="18" charset="0"/>
              </a:rPr>
              <a:t>D</a:t>
            </a:r>
            <a:r>
              <a:rPr lang="ru-RU" sz="3200" i="1" baseline="-25000">
                <a:latin typeface="Times New Roman" pitchFamily="18" charset="0"/>
              </a:rPr>
              <a:t>1</a:t>
            </a:r>
            <a:r>
              <a:rPr lang="ru-RU" sz="3200" i="1">
                <a:latin typeface="Times New Roman" pitchFamily="18" charset="0"/>
              </a:rPr>
              <a:t> (1; 1; </a:t>
            </a:r>
            <a:r>
              <a:rPr lang="en-US" sz="3200" i="1">
                <a:latin typeface="Times New Roman" pitchFamily="18" charset="0"/>
              </a:rPr>
              <a:t>1</a:t>
            </a:r>
            <a:r>
              <a:rPr lang="ru-RU" sz="3200" i="1">
                <a:latin typeface="Times New Roman" pitchFamily="18" charset="0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41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2"/>
                                    </p:cond>
                                  </p:end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05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05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05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05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05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0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05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05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20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05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05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205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000"/>
                            </p:stCondLst>
                            <p:childTnLst>
                              <p:par>
                                <p:cTn id="55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7" dur="1000"/>
                                        <p:tgtEl>
                                          <p:spTgt spid="20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04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04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204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2000"/>
                            </p:stCondLst>
                            <p:childTnLst>
                              <p:par>
                                <p:cTn id="64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66" dur="1000"/>
                                        <p:tgtEl>
                                          <p:spTgt spid="20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04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04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20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3000"/>
                            </p:stCondLst>
                            <p:childTnLst>
                              <p:par>
                                <p:cTn id="7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1000"/>
                                        <p:tgtEl>
                                          <p:spTgt spid="20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204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204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20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05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205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205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205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205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205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205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500" tmFilter="0,0; .5, 1; 1, 1"/>
                                        <p:tgtEl>
                                          <p:spTgt spid="20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900"/>
                            </p:stCondLst>
                            <p:childTnLst>
                              <p:par>
                                <p:cTn id="9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205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205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205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205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205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205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205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1" dur="500" tmFilter="0,0; .5, 1; 1, 1"/>
                                        <p:tgtEl>
                                          <p:spTgt spid="20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850"/>
                            </p:stCondLst>
                            <p:childTnLst>
                              <p:par>
                                <p:cTn id="11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205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205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7" dur="1000"/>
                                        <p:tgtEl>
                                          <p:spTgt spid="20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205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205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205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205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6" dur="500" tmFilter="0,0; .5, 1; 1, 1"/>
                                        <p:tgtEl>
                                          <p:spTgt spid="20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900"/>
                            </p:stCondLst>
                            <p:childTnLst>
                              <p:par>
                                <p:cTn id="12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205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205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2" dur="1000"/>
                                        <p:tgtEl>
                                          <p:spTgt spid="205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205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205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205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205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1" dur="500" tmFilter="0,0; .5, 1; 1, 1"/>
                                        <p:tgtEl>
                                          <p:spTgt spid="205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/>
      <p:bldP spid="20483" grpId="0" build="p"/>
      <p:bldP spid="20485" grpId="0" animBg="1"/>
      <p:bldP spid="20486" grpId="0" animBg="1"/>
      <p:bldP spid="20487" grpId="0" animBg="1"/>
      <p:bldP spid="20489" grpId="0"/>
      <p:bldP spid="20490" grpId="0"/>
      <p:bldP spid="20491" grpId="0"/>
      <p:bldP spid="20512" grpId="0"/>
      <p:bldP spid="20513" grpId="0"/>
      <p:bldP spid="20526" grpId="0"/>
      <p:bldP spid="20527" grpId="0"/>
      <p:bldP spid="20528" grpId="0"/>
      <p:bldP spid="20529" grpId="0"/>
      <p:bldP spid="20530" grpId="0"/>
      <p:bldP spid="20531" grpId="0"/>
      <p:bldP spid="20533" grpId="0" animBg="1"/>
      <p:bldP spid="20534" grpId="0" animBg="1"/>
      <p:bldP spid="20535" grpId="0" animBg="1"/>
      <p:bldP spid="2053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8507288" cy="11430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Дан куб с ребром</a:t>
            </a:r>
            <a:r>
              <a:rPr lang="kk-KZ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равным 4. Определите координаты его вершин. 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Содержимое 3"/>
          <p:cNvPicPr>
            <a:picLocks noGrp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xmlns="" val="0"/>
              </a:ext>
            </a:extLst>
          </a:blip>
          <a:srcRect l="22366" t="26171" r="54546" b="51300"/>
          <a:stretch/>
        </p:blipFill>
        <p:spPr bwMode="auto">
          <a:xfrm>
            <a:off x="0" y="1628800"/>
            <a:ext cx="5616624" cy="36004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xmlns=""/>
            </a:ext>
          </a:extLst>
        </p:spPr>
      </p:pic>
      <p:pic>
        <p:nvPicPr>
          <p:cNvPr id="5" name="Рисунок 4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xmlns="" val="0"/>
              </a:ext>
            </a:extLst>
          </a:blip>
          <a:srcRect l="47356" t="28717" r="31459" b="51300"/>
          <a:stretch/>
        </p:blipFill>
        <p:spPr bwMode="auto">
          <a:xfrm>
            <a:off x="5292080" y="3933056"/>
            <a:ext cx="3672408" cy="2592288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xmlns=""/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1"/>
          <p:cNvSpPr>
            <a:spLocks noChangeArrowheads="1"/>
          </p:cNvSpPr>
          <p:nvPr/>
        </p:nvSpPr>
        <p:spPr bwMode="auto">
          <a:xfrm>
            <a:off x="3200400" y="304800"/>
            <a:ext cx="5562600" cy="958850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</p:spPr>
        <p:txBody>
          <a:bodyPr>
            <a:spAutoFit/>
          </a:bodyPr>
          <a:lstStyle/>
          <a:p>
            <a:r>
              <a:rPr lang="ru-RU" sz="2400"/>
              <a:t>Найти координаты точек  А, В, С и </a:t>
            </a:r>
          </a:p>
          <a:p>
            <a:endParaRPr lang="ru-RU" sz="900"/>
          </a:p>
          <a:p>
            <a:r>
              <a:rPr lang="ru-RU" sz="2400"/>
              <a:t>векторов ОА,  ОВ,  ОС </a:t>
            </a:r>
          </a:p>
        </p:txBody>
      </p:sp>
      <p:sp>
        <p:nvSpPr>
          <p:cNvPr id="792641" name="Text Box 65"/>
          <p:cNvSpPr txBox="1">
            <a:spLocks noChangeArrowheads="1"/>
          </p:cNvSpPr>
          <p:nvPr/>
        </p:nvSpPr>
        <p:spPr bwMode="auto">
          <a:xfrm>
            <a:off x="3505200" y="1447800"/>
            <a:ext cx="2514600" cy="579438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32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A</a:t>
            </a:r>
            <a:r>
              <a:rPr lang="ru-RU" sz="32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(-1</a:t>
            </a:r>
            <a:r>
              <a:rPr lang="en-US" sz="32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;</a:t>
            </a:r>
            <a:r>
              <a:rPr lang="ru-RU" sz="32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3</a:t>
            </a:r>
            <a:r>
              <a:rPr lang="en-US" sz="32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;</a:t>
            </a:r>
            <a:r>
              <a:rPr lang="ru-RU" sz="32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-6</a:t>
            </a:r>
            <a:r>
              <a:rPr lang="en-US" sz="32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)</a:t>
            </a:r>
            <a:endParaRPr lang="ru-RU" sz="3200" b="1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792763" name="Text Box 187"/>
          <p:cNvSpPr txBox="1">
            <a:spLocks noChangeArrowheads="1"/>
          </p:cNvSpPr>
          <p:nvPr/>
        </p:nvSpPr>
        <p:spPr bwMode="auto">
          <a:xfrm>
            <a:off x="3505200" y="2209800"/>
            <a:ext cx="2286000" cy="579438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32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B(</a:t>
            </a:r>
            <a:r>
              <a:rPr lang="ru-RU" sz="32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-</a:t>
            </a:r>
            <a:r>
              <a:rPr lang="en-US" sz="32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2;-3; 4)</a:t>
            </a:r>
            <a:endParaRPr lang="ru-RU" sz="3200" b="1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792764" name="Text Box 188"/>
          <p:cNvSpPr txBox="1">
            <a:spLocks noChangeArrowheads="1"/>
          </p:cNvSpPr>
          <p:nvPr/>
        </p:nvSpPr>
        <p:spPr bwMode="auto">
          <a:xfrm>
            <a:off x="5816600" y="3505200"/>
            <a:ext cx="431800" cy="762000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4400" b="1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y</a:t>
            </a:r>
            <a:endParaRPr lang="ru-RU" sz="4400" b="1" i="1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0246" name="Freeform 189"/>
          <p:cNvSpPr>
            <a:spLocks/>
          </p:cNvSpPr>
          <p:nvPr/>
        </p:nvSpPr>
        <p:spPr bwMode="auto">
          <a:xfrm>
            <a:off x="558800" y="2794000"/>
            <a:ext cx="3009900" cy="3260725"/>
          </a:xfrm>
          <a:custGeom>
            <a:avLst/>
            <a:gdLst>
              <a:gd name="T0" fmla="*/ 1896 w 1896"/>
              <a:gd name="T1" fmla="*/ 0 h 2054"/>
              <a:gd name="T2" fmla="*/ 0 w 1896"/>
              <a:gd name="T3" fmla="*/ 2054 h 2054"/>
              <a:gd name="T4" fmla="*/ 0 60000 65536"/>
              <a:gd name="T5" fmla="*/ 0 60000 65536"/>
              <a:gd name="T6" fmla="*/ 0 w 1896"/>
              <a:gd name="T7" fmla="*/ 0 h 2054"/>
              <a:gd name="T8" fmla="*/ 1896 w 1896"/>
              <a:gd name="T9" fmla="*/ 2054 h 205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896" h="2054">
                <a:moveTo>
                  <a:pt x="1896" y="0"/>
                </a:moveTo>
                <a:lnTo>
                  <a:pt x="0" y="2054"/>
                </a:lnTo>
              </a:path>
            </a:pathLst>
          </a:custGeom>
          <a:noFill/>
          <a:ln w="19050" cmpd="sng">
            <a:solidFill>
              <a:schemeClr val="tx1"/>
            </a:solidFill>
            <a:round/>
            <a:headEnd type="none" w="med" len="med"/>
            <a:tailEnd type="stealth" w="lg" len="lg"/>
          </a:ln>
        </p:spPr>
        <p:txBody>
          <a:bodyPr/>
          <a:lstStyle/>
          <a:p>
            <a:endParaRPr lang="ru-RU"/>
          </a:p>
        </p:txBody>
      </p:sp>
      <p:sp>
        <p:nvSpPr>
          <p:cNvPr id="792766" name="Text Box 190"/>
          <p:cNvSpPr txBox="1">
            <a:spLocks noChangeArrowheads="1"/>
          </p:cNvSpPr>
          <p:nvPr/>
        </p:nvSpPr>
        <p:spPr bwMode="auto">
          <a:xfrm>
            <a:off x="635000" y="5715000"/>
            <a:ext cx="463550" cy="762000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4400" b="1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x</a:t>
            </a:r>
            <a:endParaRPr lang="ru-RU" sz="4400" b="1" i="1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0248" name="Freeform 191"/>
          <p:cNvSpPr>
            <a:spLocks/>
          </p:cNvSpPr>
          <p:nvPr/>
        </p:nvSpPr>
        <p:spPr bwMode="auto">
          <a:xfrm>
            <a:off x="2730500" y="203200"/>
            <a:ext cx="25400" cy="4127500"/>
          </a:xfrm>
          <a:custGeom>
            <a:avLst/>
            <a:gdLst>
              <a:gd name="T0" fmla="*/ 0 w 16"/>
              <a:gd name="T1" fmla="*/ 2600 h 2600"/>
              <a:gd name="T2" fmla="*/ 16 w 16"/>
              <a:gd name="T3" fmla="*/ 0 h 2600"/>
              <a:gd name="T4" fmla="*/ 0 60000 65536"/>
              <a:gd name="T5" fmla="*/ 0 60000 65536"/>
              <a:gd name="T6" fmla="*/ 0 w 16"/>
              <a:gd name="T7" fmla="*/ 0 h 2600"/>
              <a:gd name="T8" fmla="*/ 16 w 16"/>
              <a:gd name="T9" fmla="*/ 2600 h 2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6" h="2600">
                <a:moveTo>
                  <a:pt x="0" y="2600"/>
                </a:moveTo>
                <a:lnTo>
                  <a:pt x="16" y="0"/>
                </a:lnTo>
              </a:path>
            </a:pathLst>
          </a:custGeom>
          <a:noFill/>
          <a:ln w="19050" cmpd="sng">
            <a:solidFill>
              <a:schemeClr val="tx1"/>
            </a:solidFill>
            <a:round/>
            <a:headEnd type="none" w="med" len="med"/>
            <a:tailEnd type="stealth" w="lg" len="lg"/>
          </a:ln>
        </p:spPr>
        <p:txBody>
          <a:bodyPr/>
          <a:lstStyle/>
          <a:p>
            <a:endParaRPr lang="ru-RU"/>
          </a:p>
        </p:txBody>
      </p:sp>
      <p:sp>
        <p:nvSpPr>
          <p:cNvPr id="792768" name="Text Box 192"/>
          <p:cNvSpPr txBox="1">
            <a:spLocks noChangeArrowheads="1"/>
          </p:cNvSpPr>
          <p:nvPr/>
        </p:nvSpPr>
        <p:spPr bwMode="auto">
          <a:xfrm>
            <a:off x="2235200" y="0"/>
            <a:ext cx="401638" cy="762000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4400" b="1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z</a:t>
            </a:r>
            <a:endParaRPr lang="ru-RU" sz="4400" b="1" i="1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792769" name="Text Box 193"/>
          <p:cNvSpPr txBox="1">
            <a:spLocks noChangeArrowheads="1"/>
          </p:cNvSpPr>
          <p:nvPr/>
        </p:nvSpPr>
        <p:spPr bwMode="auto">
          <a:xfrm>
            <a:off x="939800" y="3505200"/>
            <a:ext cx="4953000" cy="336550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800" b="1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1600" b="1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        I         I                  I         I         I         I         I  </a:t>
            </a:r>
            <a:endParaRPr lang="ru-RU" sz="1600" b="1">
              <a:solidFill>
                <a:schemeClr val="bg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0251" name="Freeform 194"/>
          <p:cNvSpPr>
            <a:spLocks/>
          </p:cNvSpPr>
          <p:nvPr/>
        </p:nvSpPr>
        <p:spPr bwMode="auto">
          <a:xfrm>
            <a:off x="876300" y="3695700"/>
            <a:ext cx="5207000" cy="1588"/>
          </a:xfrm>
          <a:custGeom>
            <a:avLst/>
            <a:gdLst>
              <a:gd name="T0" fmla="*/ 0 w 3280"/>
              <a:gd name="T1" fmla="*/ 0 h 1"/>
              <a:gd name="T2" fmla="*/ 3280 w 3280"/>
              <a:gd name="T3" fmla="*/ 0 h 1"/>
              <a:gd name="T4" fmla="*/ 0 60000 65536"/>
              <a:gd name="T5" fmla="*/ 0 60000 65536"/>
              <a:gd name="T6" fmla="*/ 0 w 3280"/>
              <a:gd name="T7" fmla="*/ 0 h 1"/>
              <a:gd name="T8" fmla="*/ 3280 w 3280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280" h="1">
                <a:moveTo>
                  <a:pt x="0" y="0"/>
                </a:moveTo>
                <a:lnTo>
                  <a:pt x="3280" y="0"/>
                </a:lnTo>
              </a:path>
            </a:pathLst>
          </a:custGeom>
          <a:noFill/>
          <a:ln w="19050" cmpd="sng">
            <a:solidFill>
              <a:schemeClr val="tx1"/>
            </a:solidFill>
            <a:round/>
            <a:headEnd type="none" w="med" len="med"/>
            <a:tailEnd type="stealth" w="lg" len="lg"/>
          </a:ln>
        </p:spPr>
        <p:txBody>
          <a:bodyPr/>
          <a:lstStyle/>
          <a:p>
            <a:endParaRPr lang="ru-RU"/>
          </a:p>
        </p:txBody>
      </p:sp>
      <p:sp>
        <p:nvSpPr>
          <p:cNvPr id="792771" name="Text Box 195"/>
          <p:cNvSpPr txBox="1">
            <a:spLocks noChangeArrowheads="1"/>
          </p:cNvSpPr>
          <p:nvPr/>
        </p:nvSpPr>
        <p:spPr bwMode="auto">
          <a:xfrm rot="16200000">
            <a:off x="1381125" y="1660525"/>
            <a:ext cx="2743200" cy="336550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1600" b="1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        I        I         I        I   </a:t>
            </a:r>
            <a:endParaRPr lang="ru-RU" sz="1600" b="1">
              <a:solidFill>
                <a:schemeClr val="bg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792772" name="Text Box 196"/>
          <p:cNvSpPr txBox="1">
            <a:spLocks noChangeArrowheads="1"/>
          </p:cNvSpPr>
          <p:nvPr/>
        </p:nvSpPr>
        <p:spPr bwMode="auto">
          <a:xfrm rot="-46033132">
            <a:off x="-66675" y="4251325"/>
            <a:ext cx="4267200" cy="336550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1600" b="1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        I        I        I       I        I                I       I  </a:t>
            </a:r>
            <a:endParaRPr lang="ru-RU" sz="1600" b="1">
              <a:solidFill>
                <a:schemeClr val="bg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grpSp>
        <p:nvGrpSpPr>
          <p:cNvPr id="2" name="Group 197"/>
          <p:cNvGrpSpPr>
            <a:grpSpLocks/>
          </p:cNvGrpSpPr>
          <p:nvPr/>
        </p:nvGrpSpPr>
        <p:grpSpPr bwMode="auto">
          <a:xfrm>
            <a:off x="2730500" y="3657600"/>
            <a:ext cx="876300" cy="641350"/>
            <a:chOff x="1656" y="2304"/>
            <a:chExt cx="552" cy="404"/>
          </a:xfrm>
        </p:grpSpPr>
        <p:sp>
          <p:nvSpPr>
            <p:cNvPr id="10303" name="Freeform 198"/>
            <p:cNvSpPr>
              <a:spLocks/>
            </p:cNvSpPr>
            <p:nvPr/>
          </p:nvSpPr>
          <p:spPr bwMode="auto">
            <a:xfrm>
              <a:off x="1656" y="2326"/>
              <a:ext cx="348" cy="2"/>
            </a:xfrm>
            <a:custGeom>
              <a:avLst/>
              <a:gdLst>
                <a:gd name="T0" fmla="*/ 0 w 348"/>
                <a:gd name="T1" fmla="*/ 0 h 2"/>
                <a:gd name="T2" fmla="*/ 348 w 348"/>
                <a:gd name="T3" fmla="*/ 2 h 2"/>
                <a:gd name="T4" fmla="*/ 0 60000 65536"/>
                <a:gd name="T5" fmla="*/ 0 60000 65536"/>
                <a:gd name="T6" fmla="*/ 0 w 348"/>
                <a:gd name="T7" fmla="*/ 0 h 2"/>
                <a:gd name="T8" fmla="*/ 348 w 348"/>
                <a:gd name="T9" fmla="*/ 2 h 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48" h="2">
                  <a:moveTo>
                    <a:pt x="0" y="0"/>
                  </a:moveTo>
                  <a:lnTo>
                    <a:pt x="348" y="2"/>
                  </a:lnTo>
                </a:path>
              </a:pathLst>
            </a:custGeom>
            <a:noFill/>
            <a:ln w="38100" cmpd="sng">
              <a:solidFill>
                <a:srgbClr val="FF0000"/>
              </a:solidFill>
              <a:round/>
              <a:headEnd type="oval" w="sm" len="sm"/>
              <a:tailEnd type="stealth" w="lg" len="lg"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3" name="Group 199"/>
            <p:cNvGrpSpPr>
              <a:grpSpLocks/>
            </p:cNvGrpSpPr>
            <p:nvPr/>
          </p:nvGrpSpPr>
          <p:grpSpPr bwMode="auto">
            <a:xfrm>
              <a:off x="1824" y="2304"/>
              <a:ext cx="384" cy="404"/>
              <a:chOff x="1584" y="2304"/>
              <a:chExt cx="384" cy="404"/>
            </a:xfrm>
          </p:grpSpPr>
          <p:sp>
            <p:nvSpPr>
              <p:cNvPr id="792776" name="Text Box 200"/>
              <p:cNvSpPr txBox="1">
                <a:spLocks noChangeArrowheads="1"/>
              </p:cNvSpPr>
              <p:nvPr/>
            </p:nvSpPr>
            <p:spPr bwMode="auto">
              <a:xfrm>
                <a:off x="1584" y="2304"/>
                <a:ext cx="384" cy="4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en-US" sz="3600" b="1" i="1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</a:rPr>
                  <a:t>j</a:t>
                </a:r>
                <a:endParaRPr lang="ru-RU" sz="3600" b="1" i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endParaRPr>
              </a:p>
            </p:txBody>
          </p:sp>
          <p:sp>
            <p:nvSpPr>
              <p:cNvPr id="10306" name="Freeform 201"/>
              <p:cNvSpPr>
                <a:spLocks/>
              </p:cNvSpPr>
              <p:nvPr/>
            </p:nvSpPr>
            <p:spPr bwMode="auto">
              <a:xfrm>
                <a:off x="1728" y="2396"/>
                <a:ext cx="142" cy="4"/>
              </a:xfrm>
              <a:custGeom>
                <a:avLst/>
                <a:gdLst>
                  <a:gd name="T0" fmla="*/ 0 w 142"/>
                  <a:gd name="T1" fmla="*/ 0 h 4"/>
                  <a:gd name="T2" fmla="*/ 142 w 142"/>
                  <a:gd name="T3" fmla="*/ 4 h 4"/>
                  <a:gd name="T4" fmla="*/ 0 60000 65536"/>
                  <a:gd name="T5" fmla="*/ 0 60000 65536"/>
                  <a:gd name="T6" fmla="*/ 0 w 142"/>
                  <a:gd name="T7" fmla="*/ 0 h 4"/>
                  <a:gd name="T8" fmla="*/ 142 w 142"/>
                  <a:gd name="T9" fmla="*/ 4 h 4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142" h="4">
                    <a:moveTo>
                      <a:pt x="0" y="0"/>
                    </a:moveTo>
                    <a:lnTo>
                      <a:pt x="142" y="4"/>
                    </a:lnTo>
                  </a:path>
                </a:pathLst>
              </a:custGeom>
              <a:noFill/>
              <a:ln w="19050">
                <a:solidFill>
                  <a:srgbClr val="FF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  <p:grpSp>
        <p:nvGrpSpPr>
          <p:cNvPr id="4" name="Group 202"/>
          <p:cNvGrpSpPr>
            <a:grpSpLocks/>
          </p:cNvGrpSpPr>
          <p:nvPr/>
        </p:nvGrpSpPr>
        <p:grpSpPr bwMode="auto">
          <a:xfrm>
            <a:off x="2235200" y="2743200"/>
            <a:ext cx="609600" cy="952500"/>
            <a:chOff x="1344" y="1728"/>
            <a:chExt cx="384" cy="600"/>
          </a:xfrm>
        </p:grpSpPr>
        <p:sp>
          <p:nvSpPr>
            <p:cNvPr id="10299" name="Freeform 203"/>
            <p:cNvSpPr>
              <a:spLocks/>
            </p:cNvSpPr>
            <p:nvPr/>
          </p:nvSpPr>
          <p:spPr bwMode="auto">
            <a:xfrm>
              <a:off x="1658" y="1946"/>
              <a:ext cx="1" cy="382"/>
            </a:xfrm>
            <a:custGeom>
              <a:avLst/>
              <a:gdLst>
                <a:gd name="T0" fmla="*/ 0 w 1"/>
                <a:gd name="T1" fmla="*/ 382 h 382"/>
                <a:gd name="T2" fmla="*/ 0 w 1"/>
                <a:gd name="T3" fmla="*/ 0 h 382"/>
                <a:gd name="T4" fmla="*/ 0 60000 65536"/>
                <a:gd name="T5" fmla="*/ 0 60000 65536"/>
                <a:gd name="T6" fmla="*/ 0 w 1"/>
                <a:gd name="T7" fmla="*/ 0 h 382"/>
                <a:gd name="T8" fmla="*/ 1 w 1"/>
                <a:gd name="T9" fmla="*/ 382 h 38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382">
                  <a:moveTo>
                    <a:pt x="0" y="382"/>
                  </a:moveTo>
                  <a:lnTo>
                    <a:pt x="0" y="0"/>
                  </a:lnTo>
                </a:path>
              </a:pathLst>
            </a:custGeom>
            <a:noFill/>
            <a:ln w="38100" cmpd="sng">
              <a:solidFill>
                <a:srgbClr val="FF0000"/>
              </a:solidFill>
              <a:round/>
              <a:headEnd type="oval" w="sm" len="sm"/>
              <a:tailEnd type="stealth" w="lg" len="lg"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5" name="Group 204"/>
            <p:cNvGrpSpPr>
              <a:grpSpLocks/>
            </p:cNvGrpSpPr>
            <p:nvPr/>
          </p:nvGrpSpPr>
          <p:grpSpPr bwMode="auto">
            <a:xfrm>
              <a:off x="1344" y="1728"/>
              <a:ext cx="384" cy="404"/>
              <a:chOff x="1344" y="1920"/>
              <a:chExt cx="384" cy="404"/>
            </a:xfrm>
          </p:grpSpPr>
          <p:sp>
            <p:nvSpPr>
              <p:cNvPr id="792781" name="Text Box 205"/>
              <p:cNvSpPr txBox="1">
                <a:spLocks noChangeArrowheads="1"/>
              </p:cNvSpPr>
              <p:nvPr/>
            </p:nvSpPr>
            <p:spPr bwMode="auto">
              <a:xfrm>
                <a:off x="1344" y="1920"/>
                <a:ext cx="384" cy="4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en-US" sz="3600" b="1" i="1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</a:rPr>
                  <a:t>k</a:t>
                </a:r>
                <a:endParaRPr lang="ru-RU" sz="3600" b="1" i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endParaRPr>
              </a:p>
            </p:txBody>
          </p:sp>
          <p:sp>
            <p:nvSpPr>
              <p:cNvPr id="10302" name="Freeform 206"/>
              <p:cNvSpPr>
                <a:spLocks/>
              </p:cNvSpPr>
              <p:nvPr/>
            </p:nvSpPr>
            <p:spPr bwMode="auto">
              <a:xfrm>
                <a:off x="1486" y="2008"/>
                <a:ext cx="128" cy="2"/>
              </a:xfrm>
              <a:custGeom>
                <a:avLst/>
                <a:gdLst>
                  <a:gd name="T0" fmla="*/ 0 w 128"/>
                  <a:gd name="T1" fmla="*/ 0 h 2"/>
                  <a:gd name="T2" fmla="*/ 128 w 128"/>
                  <a:gd name="T3" fmla="*/ 2 h 2"/>
                  <a:gd name="T4" fmla="*/ 0 60000 65536"/>
                  <a:gd name="T5" fmla="*/ 0 60000 65536"/>
                  <a:gd name="T6" fmla="*/ 0 w 128"/>
                  <a:gd name="T7" fmla="*/ 0 h 2"/>
                  <a:gd name="T8" fmla="*/ 128 w 128"/>
                  <a:gd name="T9" fmla="*/ 2 h 2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128" h="2">
                    <a:moveTo>
                      <a:pt x="0" y="0"/>
                    </a:moveTo>
                    <a:lnTo>
                      <a:pt x="128" y="2"/>
                    </a:lnTo>
                  </a:path>
                </a:pathLst>
              </a:custGeom>
              <a:noFill/>
              <a:ln w="19050">
                <a:solidFill>
                  <a:srgbClr val="FF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  <p:grpSp>
        <p:nvGrpSpPr>
          <p:cNvPr id="6" name="Group 207"/>
          <p:cNvGrpSpPr>
            <a:grpSpLocks/>
          </p:cNvGrpSpPr>
          <p:nvPr/>
        </p:nvGrpSpPr>
        <p:grpSpPr bwMode="auto">
          <a:xfrm>
            <a:off x="1930400" y="3657600"/>
            <a:ext cx="796925" cy="641350"/>
            <a:chOff x="1152" y="2304"/>
            <a:chExt cx="502" cy="404"/>
          </a:xfrm>
        </p:grpSpPr>
        <p:sp>
          <p:nvSpPr>
            <p:cNvPr id="10295" name="Freeform 208"/>
            <p:cNvSpPr>
              <a:spLocks/>
            </p:cNvSpPr>
            <p:nvPr/>
          </p:nvSpPr>
          <p:spPr bwMode="auto">
            <a:xfrm>
              <a:off x="1448" y="2326"/>
              <a:ext cx="206" cy="234"/>
            </a:xfrm>
            <a:custGeom>
              <a:avLst/>
              <a:gdLst>
                <a:gd name="T0" fmla="*/ 206 w 206"/>
                <a:gd name="T1" fmla="*/ 0 h 234"/>
                <a:gd name="T2" fmla="*/ 0 w 206"/>
                <a:gd name="T3" fmla="*/ 234 h 234"/>
                <a:gd name="T4" fmla="*/ 0 60000 65536"/>
                <a:gd name="T5" fmla="*/ 0 60000 65536"/>
                <a:gd name="T6" fmla="*/ 0 w 206"/>
                <a:gd name="T7" fmla="*/ 0 h 234"/>
                <a:gd name="T8" fmla="*/ 206 w 206"/>
                <a:gd name="T9" fmla="*/ 234 h 234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06" h="234">
                  <a:moveTo>
                    <a:pt x="206" y="0"/>
                  </a:moveTo>
                  <a:lnTo>
                    <a:pt x="0" y="234"/>
                  </a:lnTo>
                </a:path>
              </a:pathLst>
            </a:custGeom>
            <a:noFill/>
            <a:ln w="38100" cmpd="sng">
              <a:solidFill>
                <a:srgbClr val="FF0000"/>
              </a:solidFill>
              <a:round/>
              <a:headEnd type="oval" w="sm" len="sm"/>
              <a:tailEnd type="stealth" w="lg" len="lg"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7" name="Group 209"/>
            <p:cNvGrpSpPr>
              <a:grpSpLocks/>
            </p:cNvGrpSpPr>
            <p:nvPr/>
          </p:nvGrpSpPr>
          <p:grpSpPr bwMode="auto">
            <a:xfrm>
              <a:off x="1152" y="2304"/>
              <a:ext cx="384" cy="404"/>
              <a:chOff x="2112" y="3120"/>
              <a:chExt cx="384" cy="404"/>
            </a:xfrm>
          </p:grpSpPr>
          <p:sp>
            <p:nvSpPr>
              <p:cNvPr id="792786" name="Text Box 210"/>
              <p:cNvSpPr txBox="1">
                <a:spLocks noChangeArrowheads="1"/>
              </p:cNvSpPr>
              <p:nvPr/>
            </p:nvSpPr>
            <p:spPr bwMode="auto">
              <a:xfrm>
                <a:off x="2112" y="3120"/>
                <a:ext cx="384" cy="4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en-US" sz="3600" b="1" i="1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</a:rPr>
                  <a:t>i</a:t>
                </a:r>
                <a:endParaRPr lang="ru-RU" sz="3600" b="1" i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endParaRPr>
              </a:p>
            </p:txBody>
          </p:sp>
          <p:sp>
            <p:nvSpPr>
              <p:cNvPr id="10298" name="Freeform 211"/>
              <p:cNvSpPr>
                <a:spLocks/>
              </p:cNvSpPr>
              <p:nvPr/>
            </p:nvSpPr>
            <p:spPr bwMode="auto">
              <a:xfrm>
                <a:off x="2256" y="3212"/>
                <a:ext cx="142" cy="4"/>
              </a:xfrm>
              <a:custGeom>
                <a:avLst/>
                <a:gdLst>
                  <a:gd name="T0" fmla="*/ 0 w 142"/>
                  <a:gd name="T1" fmla="*/ 0 h 4"/>
                  <a:gd name="T2" fmla="*/ 142 w 142"/>
                  <a:gd name="T3" fmla="*/ 4 h 4"/>
                  <a:gd name="T4" fmla="*/ 0 60000 65536"/>
                  <a:gd name="T5" fmla="*/ 0 60000 65536"/>
                  <a:gd name="T6" fmla="*/ 0 w 142"/>
                  <a:gd name="T7" fmla="*/ 0 h 4"/>
                  <a:gd name="T8" fmla="*/ 142 w 142"/>
                  <a:gd name="T9" fmla="*/ 4 h 4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142" h="4">
                    <a:moveTo>
                      <a:pt x="0" y="0"/>
                    </a:moveTo>
                    <a:lnTo>
                      <a:pt x="142" y="4"/>
                    </a:lnTo>
                  </a:path>
                </a:pathLst>
              </a:custGeom>
              <a:noFill/>
              <a:ln w="19050">
                <a:solidFill>
                  <a:srgbClr val="FF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10257" name="Oval 212"/>
          <p:cNvSpPr>
            <a:spLocks noChangeArrowheads="1"/>
          </p:cNvSpPr>
          <p:nvPr/>
        </p:nvSpPr>
        <p:spPr bwMode="auto">
          <a:xfrm>
            <a:off x="2692400" y="3657600"/>
            <a:ext cx="76200" cy="76200"/>
          </a:xfrm>
          <a:prstGeom prst="ellipse">
            <a:avLst/>
          </a:prstGeom>
          <a:solidFill>
            <a:srgbClr val="FF0000"/>
          </a:solidFill>
          <a:ln w="3175">
            <a:solidFill>
              <a:schemeClr val="tx2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92793" name="Text Box 217"/>
          <p:cNvSpPr txBox="1">
            <a:spLocks noChangeArrowheads="1"/>
          </p:cNvSpPr>
          <p:nvPr/>
        </p:nvSpPr>
        <p:spPr bwMode="auto">
          <a:xfrm>
            <a:off x="2387600" y="3352800"/>
            <a:ext cx="5778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O</a:t>
            </a:r>
            <a:endParaRPr lang="ru-RU" sz="2400"/>
          </a:p>
        </p:txBody>
      </p:sp>
      <p:sp>
        <p:nvSpPr>
          <p:cNvPr id="10259" name="Freeform 218"/>
          <p:cNvSpPr>
            <a:spLocks/>
          </p:cNvSpPr>
          <p:nvPr/>
        </p:nvSpPr>
        <p:spPr bwMode="auto">
          <a:xfrm>
            <a:off x="1066800" y="3022600"/>
            <a:ext cx="2324100" cy="660400"/>
          </a:xfrm>
          <a:custGeom>
            <a:avLst/>
            <a:gdLst>
              <a:gd name="T0" fmla="*/ 0 w 1464"/>
              <a:gd name="T1" fmla="*/ 416 h 416"/>
              <a:gd name="T2" fmla="*/ 432 w 1464"/>
              <a:gd name="T3" fmla="*/ 16 h 416"/>
              <a:gd name="T4" fmla="*/ 1464 w 1464"/>
              <a:gd name="T5" fmla="*/ 0 h 416"/>
              <a:gd name="T6" fmla="*/ 0 60000 65536"/>
              <a:gd name="T7" fmla="*/ 0 60000 65536"/>
              <a:gd name="T8" fmla="*/ 0 60000 65536"/>
              <a:gd name="T9" fmla="*/ 0 w 1464"/>
              <a:gd name="T10" fmla="*/ 0 h 416"/>
              <a:gd name="T11" fmla="*/ 1464 w 1464"/>
              <a:gd name="T12" fmla="*/ 416 h 41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464" h="416">
                <a:moveTo>
                  <a:pt x="0" y="416"/>
                </a:moveTo>
                <a:lnTo>
                  <a:pt x="432" y="16"/>
                </a:lnTo>
                <a:lnTo>
                  <a:pt x="1464" y="0"/>
                </a:lnTo>
              </a:path>
            </a:pathLst>
          </a:custGeom>
          <a:noFill/>
          <a:ln w="9525" cap="flat" cmpd="sng">
            <a:solidFill>
              <a:schemeClr val="tx2"/>
            </a:solidFill>
            <a:prstDash val="solid"/>
            <a:round/>
            <a:headEnd type="none" w="lg" len="lg"/>
            <a:tailEnd type="none" w="lg" len="lg"/>
          </a:ln>
        </p:spPr>
        <p:txBody>
          <a:bodyPr/>
          <a:lstStyle/>
          <a:p>
            <a:endParaRPr lang="ru-RU"/>
          </a:p>
        </p:txBody>
      </p:sp>
      <p:grpSp>
        <p:nvGrpSpPr>
          <p:cNvPr id="8" name="Group 219"/>
          <p:cNvGrpSpPr>
            <a:grpSpLocks/>
          </p:cNvGrpSpPr>
          <p:nvPr/>
        </p:nvGrpSpPr>
        <p:grpSpPr bwMode="auto">
          <a:xfrm>
            <a:off x="1447800" y="647700"/>
            <a:ext cx="577850" cy="2400300"/>
            <a:chOff x="624" y="536"/>
            <a:chExt cx="364" cy="1512"/>
          </a:xfrm>
        </p:grpSpPr>
        <p:sp>
          <p:nvSpPr>
            <p:cNvPr id="10290" name="Freeform 220"/>
            <p:cNvSpPr>
              <a:spLocks/>
            </p:cNvSpPr>
            <p:nvPr/>
          </p:nvSpPr>
          <p:spPr bwMode="auto">
            <a:xfrm>
              <a:off x="824" y="808"/>
              <a:ext cx="16" cy="1240"/>
            </a:xfrm>
            <a:custGeom>
              <a:avLst/>
              <a:gdLst>
                <a:gd name="T0" fmla="*/ 0 w 16"/>
                <a:gd name="T1" fmla="*/ 1240 h 1240"/>
                <a:gd name="T2" fmla="*/ 16 w 16"/>
                <a:gd name="T3" fmla="*/ 0 h 1240"/>
                <a:gd name="T4" fmla="*/ 0 60000 65536"/>
                <a:gd name="T5" fmla="*/ 0 60000 65536"/>
                <a:gd name="T6" fmla="*/ 0 w 16"/>
                <a:gd name="T7" fmla="*/ 0 h 1240"/>
                <a:gd name="T8" fmla="*/ 16 w 16"/>
                <a:gd name="T9" fmla="*/ 1240 h 124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6" h="1240">
                  <a:moveTo>
                    <a:pt x="0" y="1240"/>
                  </a:moveTo>
                  <a:lnTo>
                    <a:pt x="16" y="0"/>
                  </a:lnTo>
                </a:path>
              </a:pathLst>
            </a:custGeom>
            <a:noFill/>
            <a:ln w="9525" cap="flat" cmpd="sng">
              <a:solidFill>
                <a:schemeClr val="tx2"/>
              </a:solidFill>
              <a:prstDash val="solid"/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92797" name="Text Box 221"/>
            <p:cNvSpPr txBox="1">
              <a:spLocks noChangeArrowheads="1"/>
            </p:cNvSpPr>
            <p:nvPr/>
          </p:nvSpPr>
          <p:spPr bwMode="auto">
            <a:xfrm rot="16200000">
              <a:off x="394" y="1294"/>
              <a:ext cx="864" cy="212"/>
            </a:xfrm>
            <a:prstGeom prst="rect">
              <a:avLst/>
            </a:prstGeom>
            <a:noFill/>
            <a:ln w="9525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1600" b="1">
                  <a:solidFill>
                    <a:srgbClr val="80808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I       I        I</a:t>
              </a:r>
              <a:endParaRPr lang="ru-RU" sz="1600" b="1">
                <a:solidFill>
                  <a:srgbClr val="808080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grpSp>
          <p:nvGrpSpPr>
            <p:cNvPr id="9" name="Group 222"/>
            <p:cNvGrpSpPr>
              <a:grpSpLocks/>
            </p:cNvGrpSpPr>
            <p:nvPr/>
          </p:nvGrpSpPr>
          <p:grpSpPr bwMode="auto">
            <a:xfrm>
              <a:off x="624" y="536"/>
              <a:ext cx="364" cy="328"/>
              <a:chOff x="960" y="1497"/>
              <a:chExt cx="364" cy="367"/>
            </a:xfrm>
          </p:grpSpPr>
          <p:sp>
            <p:nvSpPr>
              <p:cNvPr id="10293" name="Oval 223"/>
              <p:cNvSpPr>
                <a:spLocks noChangeArrowheads="1"/>
              </p:cNvSpPr>
              <p:nvPr/>
            </p:nvSpPr>
            <p:spPr bwMode="auto">
              <a:xfrm>
                <a:off x="1152" y="1799"/>
                <a:ext cx="66" cy="65"/>
              </a:xfrm>
              <a:prstGeom prst="ellipse">
                <a:avLst/>
              </a:prstGeom>
              <a:solidFill>
                <a:srgbClr val="FF0000"/>
              </a:solidFill>
              <a:ln w="3175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92800" name="Text Box 224"/>
              <p:cNvSpPr txBox="1">
                <a:spLocks noChangeArrowheads="1"/>
              </p:cNvSpPr>
              <p:nvPr/>
            </p:nvSpPr>
            <p:spPr bwMode="auto">
              <a:xfrm>
                <a:off x="960" y="1497"/>
                <a:ext cx="364" cy="3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defRPr/>
                </a:pPr>
                <a:r>
                  <a:rPr lang="ru-RU" sz="2800" b="1">
                    <a:solidFill>
                      <a:srgbClr val="0000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В</a:t>
                </a:r>
                <a:endParaRPr lang="ru-RU" sz="2800">
                  <a:solidFill>
                    <a:srgbClr val="0000FF"/>
                  </a:solidFill>
                </a:endParaRPr>
              </a:p>
            </p:txBody>
          </p:sp>
        </p:grpSp>
      </p:grpSp>
      <p:sp>
        <p:nvSpPr>
          <p:cNvPr id="10261" name="Freeform 225"/>
          <p:cNvSpPr>
            <a:spLocks/>
          </p:cNvSpPr>
          <p:nvPr/>
        </p:nvSpPr>
        <p:spPr bwMode="auto">
          <a:xfrm>
            <a:off x="1816100" y="1143000"/>
            <a:ext cx="952500" cy="2514600"/>
          </a:xfrm>
          <a:custGeom>
            <a:avLst/>
            <a:gdLst>
              <a:gd name="T0" fmla="*/ 600 w 600"/>
              <a:gd name="T1" fmla="*/ 1584 h 1584"/>
              <a:gd name="T2" fmla="*/ 0 w 600"/>
              <a:gd name="T3" fmla="*/ 0 h 1584"/>
              <a:gd name="T4" fmla="*/ 0 60000 65536"/>
              <a:gd name="T5" fmla="*/ 0 60000 65536"/>
              <a:gd name="T6" fmla="*/ 0 w 600"/>
              <a:gd name="T7" fmla="*/ 0 h 1584"/>
              <a:gd name="T8" fmla="*/ 600 w 600"/>
              <a:gd name="T9" fmla="*/ 1584 h 158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600" h="1584">
                <a:moveTo>
                  <a:pt x="600" y="1584"/>
                </a:moveTo>
                <a:lnTo>
                  <a:pt x="0" y="0"/>
                </a:lnTo>
              </a:path>
            </a:pathLst>
          </a:custGeom>
          <a:noFill/>
          <a:ln w="38100" cap="flat" cmpd="sng">
            <a:solidFill>
              <a:srgbClr val="0099CC"/>
            </a:solidFill>
            <a:prstDash val="solid"/>
            <a:round/>
            <a:headEnd type="none" w="lg" len="lg"/>
            <a:tailEnd type="stealth" w="lg" len="lg"/>
          </a:ln>
        </p:spPr>
        <p:txBody>
          <a:bodyPr/>
          <a:lstStyle/>
          <a:p>
            <a:endParaRPr lang="ru-RU"/>
          </a:p>
        </p:txBody>
      </p:sp>
      <p:sp>
        <p:nvSpPr>
          <p:cNvPr id="10262" name="Freeform 226"/>
          <p:cNvSpPr>
            <a:spLocks/>
          </p:cNvSpPr>
          <p:nvPr/>
        </p:nvSpPr>
        <p:spPr bwMode="auto">
          <a:xfrm>
            <a:off x="2987824" y="3284984"/>
            <a:ext cx="1701800" cy="381000"/>
          </a:xfrm>
          <a:custGeom>
            <a:avLst/>
            <a:gdLst>
              <a:gd name="T0" fmla="*/ 0 w 1072"/>
              <a:gd name="T1" fmla="*/ 16 h 240"/>
              <a:gd name="T2" fmla="*/ 1072 w 1072"/>
              <a:gd name="T3" fmla="*/ 0 h 240"/>
              <a:gd name="T4" fmla="*/ 840 w 1072"/>
              <a:gd name="T5" fmla="*/ 240 h 240"/>
              <a:gd name="T6" fmla="*/ 0 60000 65536"/>
              <a:gd name="T7" fmla="*/ 0 60000 65536"/>
              <a:gd name="T8" fmla="*/ 0 60000 65536"/>
              <a:gd name="T9" fmla="*/ 0 w 1072"/>
              <a:gd name="T10" fmla="*/ 0 h 240"/>
              <a:gd name="T11" fmla="*/ 1072 w 1072"/>
              <a:gd name="T12" fmla="*/ 240 h 24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072" h="240">
                <a:moveTo>
                  <a:pt x="0" y="16"/>
                </a:moveTo>
                <a:lnTo>
                  <a:pt x="1072" y="0"/>
                </a:lnTo>
                <a:lnTo>
                  <a:pt x="840" y="240"/>
                </a:lnTo>
              </a:path>
            </a:pathLst>
          </a:custGeom>
          <a:noFill/>
          <a:ln w="9525" cap="flat" cmpd="sng">
            <a:solidFill>
              <a:schemeClr val="tx2"/>
            </a:solidFill>
            <a:prstDash val="solid"/>
            <a:round/>
            <a:headEnd type="none" w="lg" len="lg"/>
            <a:tailEnd type="none" w="lg" len="lg"/>
          </a:ln>
        </p:spPr>
        <p:txBody>
          <a:bodyPr/>
          <a:lstStyle/>
          <a:p>
            <a:endParaRPr lang="ru-RU"/>
          </a:p>
        </p:txBody>
      </p:sp>
      <p:grpSp>
        <p:nvGrpSpPr>
          <p:cNvPr id="10" name="Group 227"/>
          <p:cNvGrpSpPr>
            <a:grpSpLocks/>
          </p:cNvGrpSpPr>
          <p:nvPr/>
        </p:nvGrpSpPr>
        <p:grpSpPr bwMode="auto">
          <a:xfrm>
            <a:off x="4499992" y="3140968"/>
            <a:ext cx="762000" cy="3552825"/>
            <a:chOff x="2764" y="1977"/>
            <a:chExt cx="480" cy="2238"/>
          </a:xfrm>
        </p:grpSpPr>
        <p:sp>
          <p:nvSpPr>
            <p:cNvPr id="10286" name="Oval 228"/>
            <p:cNvSpPr>
              <a:spLocks noChangeArrowheads="1"/>
            </p:cNvSpPr>
            <p:nvPr/>
          </p:nvSpPr>
          <p:spPr bwMode="auto">
            <a:xfrm>
              <a:off x="2816" y="3979"/>
              <a:ext cx="74" cy="71"/>
            </a:xfrm>
            <a:prstGeom prst="ellipse">
              <a:avLst/>
            </a:prstGeom>
            <a:solidFill>
              <a:srgbClr val="FF0000"/>
            </a:solidFill>
            <a:ln w="3175">
              <a:solidFill>
                <a:schemeClr val="tx2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92805" name="Text Box 229"/>
            <p:cNvSpPr txBox="1">
              <a:spLocks noChangeArrowheads="1"/>
            </p:cNvSpPr>
            <p:nvPr/>
          </p:nvSpPr>
          <p:spPr bwMode="auto">
            <a:xfrm>
              <a:off x="2880" y="3888"/>
              <a:ext cx="364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ru-RU" sz="2800" b="1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А</a:t>
              </a:r>
              <a:endParaRPr lang="ru-RU" sz="2800">
                <a:solidFill>
                  <a:srgbClr val="0000FF"/>
                </a:solidFill>
              </a:endParaRPr>
            </a:p>
          </p:txBody>
        </p:sp>
        <p:sp>
          <p:nvSpPr>
            <p:cNvPr id="792806" name="Text Box 230"/>
            <p:cNvSpPr txBox="1">
              <a:spLocks noChangeArrowheads="1"/>
            </p:cNvSpPr>
            <p:nvPr/>
          </p:nvSpPr>
          <p:spPr bwMode="auto">
            <a:xfrm rot="16200000">
              <a:off x="1959" y="2782"/>
              <a:ext cx="1823" cy="212"/>
            </a:xfrm>
            <a:prstGeom prst="rect">
              <a:avLst/>
            </a:prstGeom>
            <a:noFill/>
            <a:ln w="9525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1600" b="1">
                  <a:solidFill>
                    <a:srgbClr val="80808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I        I        I        I         I</a:t>
              </a:r>
              <a:endParaRPr lang="ru-RU" sz="1600" b="1">
                <a:solidFill>
                  <a:srgbClr val="808080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10289" name="Freeform 231"/>
            <p:cNvSpPr>
              <a:spLocks/>
            </p:cNvSpPr>
            <p:nvPr/>
          </p:nvSpPr>
          <p:spPr bwMode="auto">
            <a:xfrm>
              <a:off x="2856" y="2081"/>
              <a:ext cx="8" cy="1920"/>
            </a:xfrm>
            <a:custGeom>
              <a:avLst/>
              <a:gdLst>
                <a:gd name="T0" fmla="*/ 8 w 8"/>
                <a:gd name="T1" fmla="*/ 0 h 1920"/>
                <a:gd name="T2" fmla="*/ 0 w 8"/>
                <a:gd name="T3" fmla="*/ 1920 h 1920"/>
                <a:gd name="T4" fmla="*/ 0 60000 65536"/>
                <a:gd name="T5" fmla="*/ 0 60000 65536"/>
                <a:gd name="T6" fmla="*/ 0 w 8"/>
                <a:gd name="T7" fmla="*/ 0 h 1920"/>
                <a:gd name="T8" fmla="*/ 8 w 8"/>
                <a:gd name="T9" fmla="*/ 1920 h 192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8" h="1920">
                  <a:moveTo>
                    <a:pt x="8" y="0"/>
                  </a:moveTo>
                  <a:lnTo>
                    <a:pt x="0" y="1920"/>
                  </a:lnTo>
                </a:path>
              </a:pathLst>
            </a:custGeom>
            <a:noFill/>
            <a:ln w="9525" cap="flat" cmpd="sng">
              <a:solidFill>
                <a:schemeClr val="tx2"/>
              </a:solidFill>
              <a:prstDash val="solid"/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0264" name="Freeform 232"/>
          <p:cNvSpPr>
            <a:spLocks/>
          </p:cNvSpPr>
          <p:nvPr/>
        </p:nvSpPr>
        <p:spPr bwMode="auto">
          <a:xfrm>
            <a:off x="2768600" y="3721100"/>
            <a:ext cx="1968500" cy="2654300"/>
          </a:xfrm>
          <a:custGeom>
            <a:avLst/>
            <a:gdLst>
              <a:gd name="T0" fmla="*/ 0 w 1240"/>
              <a:gd name="T1" fmla="*/ 0 h 1672"/>
              <a:gd name="T2" fmla="*/ 1240 w 1240"/>
              <a:gd name="T3" fmla="*/ 1672 h 1672"/>
              <a:gd name="T4" fmla="*/ 0 60000 65536"/>
              <a:gd name="T5" fmla="*/ 0 60000 65536"/>
              <a:gd name="T6" fmla="*/ 0 w 1240"/>
              <a:gd name="T7" fmla="*/ 0 h 1672"/>
              <a:gd name="T8" fmla="*/ 1240 w 1240"/>
              <a:gd name="T9" fmla="*/ 1672 h 167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240" h="1672">
                <a:moveTo>
                  <a:pt x="0" y="0"/>
                </a:moveTo>
                <a:lnTo>
                  <a:pt x="1240" y="1672"/>
                </a:lnTo>
              </a:path>
            </a:pathLst>
          </a:custGeom>
          <a:noFill/>
          <a:ln w="38100" cap="flat" cmpd="sng">
            <a:solidFill>
              <a:srgbClr val="0099CC"/>
            </a:solidFill>
            <a:prstDash val="solid"/>
            <a:round/>
            <a:headEnd type="none" w="lg" len="lg"/>
            <a:tailEnd type="stealth" w="lg" len="lg"/>
          </a:ln>
        </p:spPr>
        <p:txBody>
          <a:bodyPr/>
          <a:lstStyle/>
          <a:p>
            <a:endParaRPr lang="ru-RU"/>
          </a:p>
        </p:txBody>
      </p:sp>
      <p:sp>
        <p:nvSpPr>
          <p:cNvPr id="10265" name="Freeform 251"/>
          <p:cNvSpPr>
            <a:spLocks/>
          </p:cNvSpPr>
          <p:nvPr/>
        </p:nvSpPr>
        <p:spPr bwMode="auto">
          <a:xfrm>
            <a:off x="539552" y="1700808"/>
            <a:ext cx="2222500" cy="1930400"/>
          </a:xfrm>
          <a:custGeom>
            <a:avLst/>
            <a:gdLst>
              <a:gd name="T0" fmla="*/ 1400 w 1400"/>
              <a:gd name="T1" fmla="*/ 1216 h 1216"/>
              <a:gd name="T2" fmla="*/ 0 w 1400"/>
              <a:gd name="T3" fmla="*/ 0 h 1216"/>
              <a:gd name="T4" fmla="*/ 0 60000 65536"/>
              <a:gd name="T5" fmla="*/ 0 60000 65536"/>
              <a:gd name="T6" fmla="*/ 0 w 1400"/>
              <a:gd name="T7" fmla="*/ 0 h 1216"/>
              <a:gd name="T8" fmla="*/ 1400 w 1400"/>
              <a:gd name="T9" fmla="*/ 1216 h 121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400" h="1216">
                <a:moveTo>
                  <a:pt x="1400" y="1216"/>
                </a:moveTo>
                <a:lnTo>
                  <a:pt x="0" y="0"/>
                </a:lnTo>
              </a:path>
            </a:pathLst>
          </a:custGeom>
          <a:noFill/>
          <a:ln w="38100" cap="flat" cmpd="sng">
            <a:solidFill>
              <a:srgbClr val="0099CC"/>
            </a:solidFill>
            <a:prstDash val="solid"/>
            <a:round/>
            <a:headEnd type="none" w="lg" len="lg"/>
            <a:tailEnd type="stealth" w="lg" len="lg"/>
          </a:ln>
        </p:spPr>
        <p:txBody>
          <a:bodyPr/>
          <a:lstStyle/>
          <a:p>
            <a:endParaRPr lang="ru-RU"/>
          </a:p>
        </p:txBody>
      </p:sp>
      <p:sp>
        <p:nvSpPr>
          <p:cNvPr id="10266" name="Freeform 254"/>
          <p:cNvSpPr>
            <a:spLocks/>
          </p:cNvSpPr>
          <p:nvPr/>
        </p:nvSpPr>
        <p:spPr bwMode="auto">
          <a:xfrm>
            <a:off x="467544" y="3573016"/>
            <a:ext cx="1257300" cy="1117600"/>
          </a:xfrm>
          <a:custGeom>
            <a:avLst/>
            <a:gdLst>
              <a:gd name="T0" fmla="*/ 712 w 792"/>
              <a:gd name="T1" fmla="*/ 0 h 704"/>
              <a:gd name="T2" fmla="*/ 0 w 792"/>
              <a:gd name="T3" fmla="*/ 704 h 704"/>
              <a:gd name="T4" fmla="*/ 792 w 792"/>
              <a:gd name="T5" fmla="*/ 704 h 704"/>
              <a:gd name="T6" fmla="*/ 0 60000 65536"/>
              <a:gd name="T7" fmla="*/ 0 60000 65536"/>
              <a:gd name="T8" fmla="*/ 0 60000 65536"/>
              <a:gd name="T9" fmla="*/ 0 w 792"/>
              <a:gd name="T10" fmla="*/ 0 h 704"/>
              <a:gd name="T11" fmla="*/ 792 w 792"/>
              <a:gd name="T12" fmla="*/ 704 h 70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92" h="704">
                <a:moveTo>
                  <a:pt x="712" y="0"/>
                </a:moveTo>
                <a:lnTo>
                  <a:pt x="0" y="704"/>
                </a:lnTo>
                <a:lnTo>
                  <a:pt x="792" y="704"/>
                </a:lnTo>
              </a:path>
            </a:pathLst>
          </a:custGeom>
          <a:noFill/>
          <a:ln w="9525" cap="flat" cmpd="sng">
            <a:solidFill>
              <a:schemeClr val="tx2"/>
            </a:solidFill>
            <a:prstDash val="solid"/>
            <a:round/>
            <a:headEnd type="none" w="lg" len="lg"/>
            <a:tailEnd type="none" w="lg" len="lg"/>
          </a:ln>
        </p:spPr>
        <p:txBody>
          <a:bodyPr/>
          <a:lstStyle/>
          <a:p>
            <a:endParaRPr lang="ru-RU"/>
          </a:p>
        </p:txBody>
      </p:sp>
      <p:grpSp>
        <p:nvGrpSpPr>
          <p:cNvPr id="11" name="Group 262"/>
          <p:cNvGrpSpPr>
            <a:grpSpLocks/>
          </p:cNvGrpSpPr>
          <p:nvPr/>
        </p:nvGrpSpPr>
        <p:grpSpPr bwMode="auto">
          <a:xfrm>
            <a:off x="323528" y="1412776"/>
            <a:ext cx="787400" cy="3251200"/>
            <a:chOff x="76" y="960"/>
            <a:chExt cx="496" cy="2048"/>
          </a:xfrm>
        </p:grpSpPr>
        <p:sp>
          <p:nvSpPr>
            <p:cNvPr id="792834" name="Text Box 258"/>
            <p:cNvSpPr txBox="1">
              <a:spLocks noChangeArrowheads="1"/>
            </p:cNvSpPr>
            <p:nvPr/>
          </p:nvSpPr>
          <p:spPr bwMode="auto">
            <a:xfrm rot="16200000">
              <a:off x="-730" y="1766"/>
              <a:ext cx="1823" cy="212"/>
            </a:xfrm>
            <a:prstGeom prst="rect">
              <a:avLst/>
            </a:prstGeom>
            <a:noFill/>
            <a:ln w="9525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1600" b="1">
                  <a:solidFill>
                    <a:srgbClr val="80808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I        I        I        I         I</a:t>
              </a:r>
              <a:endParaRPr lang="ru-RU" sz="1600" b="1">
                <a:solidFill>
                  <a:srgbClr val="808080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10282" name="Freeform 259"/>
            <p:cNvSpPr>
              <a:spLocks/>
            </p:cNvSpPr>
            <p:nvPr/>
          </p:nvSpPr>
          <p:spPr bwMode="auto">
            <a:xfrm>
              <a:off x="160" y="1128"/>
              <a:ext cx="16" cy="1880"/>
            </a:xfrm>
            <a:custGeom>
              <a:avLst/>
              <a:gdLst>
                <a:gd name="T0" fmla="*/ 16 w 16"/>
                <a:gd name="T1" fmla="*/ 0 h 1880"/>
                <a:gd name="T2" fmla="*/ 0 w 16"/>
                <a:gd name="T3" fmla="*/ 1880 h 1880"/>
                <a:gd name="T4" fmla="*/ 0 60000 65536"/>
                <a:gd name="T5" fmla="*/ 0 60000 65536"/>
                <a:gd name="T6" fmla="*/ 0 w 16"/>
                <a:gd name="T7" fmla="*/ 0 h 1880"/>
                <a:gd name="T8" fmla="*/ 16 w 16"/>
                <a:gd name="T9" fmla="*/ 1880 h 188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6" h="1880">
                  <a:moveTo>
                    <a:pt x="16" y="0"/>
                  </a:moveTo>
                  <a:lnTo>
                    <a:pt x="0" y="1880"/>
                  </a:lnTo>
                </a:path>
              </a:pathLst>
            </a:custGeom>
            <a:noFill/>
            <a:ln w="9525" cap="flat" cmpd="sng">
              <a:solidFill>
                <a:schemeClr val="tx2"/>
              </a:solidFill>
              <a:prstDash val="solid"/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12" name="Group 261"/>
            <p:cNvGrpSpPr>
              <a:grpSpLocks/>
            </p:cNvGrpSpPr>
            <p:nvPr/>
          </p:nvGrpSpPr>
          <p:grpSpPr bwMode="auto">
            <a:xfrm>
              <a:off x="144" y="960"/>
              <a:ext cx="428" cy="327"/>
              <a:chOff x="148" y="2823"/>
              <a:chExt cx="428" cy="318"/>
            </a:xfrm>
          </p:grpSpPr>
          <p:sp>
            <p:nvSpPr>
              <p:cNvPr id="10284" name="Oval 256"/>
              <p:cNvSpPr>
                <a:spLocks noChangeArrowheads="1"/>
              </p:cNvSpPr>
              <p:nvPr/>
            </p:nvSpPr>
            <p:spPr bwMode="auto">
              <a:xfrm>
                <a:off x="148" y="2914"/>
                <a:ext cx="74" cy="71"/>
              </a:xfrm>
              <a:prstGeom prst="ellipse">
                <a:avLst/>
              </a:prstGeom>
              <a:solidFill>
                <a:srgbClr val="FF0000"/>
              </a:solidFill>
              <a:ln w="3175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92833" name="Text Box 257"/>
              <p:cNvSpPr txBox="1">
                <a:spLocks noChangeArrowheads="1"/>
              </p:cNvSpPr>
              <p:nvPr/>
            </p:nvSpPr>
            <p:spPr bwMode="auto">
              <a:xfrm>
                <a:off x="212" y="2823"/>
                <a:ext cx="364" cy="31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defRPr/>
                </a:pPr>
                <a:r>
                  <a:rPr lang="ru-RU" sz="2800" b="1">
                    <a:solidFill>
                      <a:srgbClr val="0000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С</a:t>
                </a:r>
                <a:endParaRPr lang="ru-RU" sz="2800">
                  <a:solidFill>
                    <a:srgbClr val="0000FF"/>
                  </a:solidFill>
                </a:endParaRPr>
              </a:p>
            </p:txBody>
          </p:sp>
        </p:grpSp>
      </p:grpSp>
      <p:sp>
        <p:nvSpPr>
          <p:cNvPr id="10268" name="Line 263"/>
          <p:cNvSpPr>
            <a:spLocks noChangeShapeType="1"/>
          </p:cNvSpPr>
          <p:nvPr/>
        </p:nvSpPr>
        <p:spPr bwMode="auto">
          <a:xfrm>
            <a:off x="4648200" y="838200"/>
            <a:ext cx="381000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 type="none" w="lg" len="lg"/>
            <a:tailEnd type="stealth" w="lg" len="lg"/>
          </a:ln>
        </p:spPr>
        <p:txBody>
          <a:bodyPr/>
          <a:lstStyle/>
          <a:p>
            <a:endParaRPr lang="ru-RU"/>
          </a:p>
        </p:txBody>
      </p:sp>
      <p:sp>
        <p:nvSpPr>
          <p:cNvPr id="10269" name="Line 264"/>
          <p:cNvSpPr>
            <a:spLocks noChangeShapeType="1"/>
          </p:cNvSpPr>
          <p:nvPr/>
        </p:nvSpPr>
        <p:spPr bwMode="auto">
          <a:xfrm>
            <a:off x="5410200" y="838200"/>
            <a:ext cx="381000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 type="none" w="lg" len="lg"/>
            <a:tailEnd type="stealth" w="lg" len="lg"/>
          </a:ln>
        </p:spPr>
        <p:txBody>
          <a:bodyPr/>
          <a:lstStyle/>
          <a:p>
            <a:endParaRPr lang="ru-RU"/>
          </a:p>
        </p:txBody>
      </p:sp>
      <p:sp>
        <p:nvSpPr>
          <p:cNvPr id="10270" name="Line 265"/>
          <p:cNvSpPr>
            <a:spLocks noChangeShapeType="1"/>
          </p:cNvSpPr>
          <p:nvPr/>
        </p:nvSpPr>
        <p:spPr bwMode="auto">
          <a:xfrm>
            <a:off x="6096000" y="838200"/>
            <a:ext cx="381000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 type="none" w="lg" len="lg"/>
            <a:tailEnd type="stealth" w="lg" len="lg"/>
          </a:ln>
        </p:spPr>
        <p:txBody>
          <a:bodyPr/>
          <a:lstStyle/>
          <a:p>
            <a:endParaRPr lang="ru-RU"/>
          </a:p>
        </p:txBody>
      </p:sp>
      <p:grpSp>
        <p:nvGrpSpPr>
          <p:cNvPr id="13" name="Group 274"/>
          <p:cNvGrpSpPr>
            <a:grpSpLocks/>
          </p:cNvGrpSpPr>
          <p:nvPr/>
        </p:nvGrpSpPr>
        <p:grpSpPr bwMode="auto">
          <a:xfrm>
            <a:off x="6248400" y="2209800"/>
            <a:ext cx="2667000" cy="579438"/>
            <a:chOff x="4080" y="2928"/>
            <a:chExt cx="1680" cy="365"/>
          </a:xfrm>
        </p:grpSpPr>
        <p:sp>
          <p:nvSpPr>
            <p:cNvPr id="10279" name="Line 267"/>
            <p:cNvSpPr>
              <a:spLocks noChangeShapeType="1"/>
            </p:cNvSpPr>
            <p:nvPr/>
          </p:nvSpPr>
          <p:spPr bwMode="auto">
            <a:xfrm>
              <a:off x="4176" y="2976"/>
              <a:ext cx="240" cy="0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 type="none" w="lg" len="lg"/>
              <a:tailEnd type="stealth" w="lg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92844" name="Text Box 268"/>
            <p:cNvSpPr txBox="1">
              <a:spLocks noChangeArrowheads="1"/>
            </p:cNvSpPr>
            <p:nvPr/>
          </p:nvSpPr>
          <p:spPr bwMode="auto">
            <a:xfrm>
              <a:off x="4080" y="2928"/>
              <a:ext cx="1680" cy="365"/>
            </a:xfrm>
            <a:prstGeom prst="rect">
              <a:avLst/>
            </a:prstGeom>
            <a:noFill/>
            <a:ln w="9525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32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OB{</a:t>
              </a:r>
              <a:r>
                <a:rPr lang="ru-RU" sz="32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-</a:t>
              </a:r>
              <a:r>
                <a:rPr lang="en-US" sz="32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2;-3; 4}</a:t>
              </a:r>
              <a:endParaRPr lang="ru-RU" sz="32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endParaRPr>
            </a:p>
          </p:txBody>
        </p:sp>
      </p:grpSp>
      <p:sp>
        <p:nvSpPr>
          <p:cNvPr id="792845" name="Text Box 269"/>
          <p:cNvSpPr txBox="1">
            <a:spLocks noChangeArrowheads="1"/>
          </p:cNvSpPr>
          <p:nvPr/>
        </p:nvSpPr>
        <p:spPr bwMode="auto">
          <a:xfrm>
            <a:off x="6629400" y="3581400"/>
            <a:ext cx="2286000" cy="579438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32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C( 3;-2; 6)</a:t>
            </a:r>
            <a:endParaRPr lang="ru-RU" sz="3200" b="1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grpSp>
        <p:nvGrpSpPr>
          <p:cNvPr id="14" name="Group 273"/>
          <p:cNvGrpSpPr>
            <a:grpSpLocks/>
          </p:cNvGrpSpPr>
          <p:nvPr/>
        </p:nvGrpSpPr>
        <p:grpSpPr bwMode="auto">
          <a:xfrm>
            <a:off x="6248400" y="1447800"/>
            <a:ext cx="2514600" cy="579438"/>
            <a:chOff x="3696" y="1296"/>
            <a:chExt cx="1584" cy="365"/>
          </a:xfrm>
        </p:grpSpPr>
        <p:sp>
          <p:nvSpPr>
            <p:cNvPr id="792842" name="Text Box 266"/>
            <p:cNvSpPr txBox="1">
              <a:spLocks noChangeArrowheads="1"/>
            </p:cNvSpPr>
            <p:nvPr/>
          </p:nvSpPr>
          <p:spPr bwMode="auto">
            <a:xfrm>
              <a:off x="3696" y="1296"/>
              <a:ext cx="1584" cy="365"/>
            </a:xfrm>
            <a:prstGeom prst="rect">
              <a:avLst/>
            </a:prstGeom>
            <a:noFill/>
            <a:ln w="9525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32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OA{</a:t>
              </a:r>
              <a:r>
                <a:rPr lang="ru-RU" sz="32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-1</a:t>
              </a:r>
              <a:r>
                <a:rPr lang="en-US" sz="32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;</a:t>
              </a:r>
              <a:r>
                <a:rPr lang="ru-RU" sz="32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 3</a:t>
              </a:r>
              <a:r>
                <a:rPr lang="en-US" sz="32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;</a:t>
              </a:r>
              <a:r>
                <a:rPr lang="ru-RU" sz="32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-6</a:t>
              </a:r>
              <a:r>
                <a:rPr lang="en-US" sz="32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}</a:t>
              </a:r>
              <a:endParaRPr lang="ru-RU" sz="32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endParaRPr>
            </a:p>
          </p:txBody>
        </p:sp>
        <p:sp>
          <p:nvSpPr>
            <p:cNvPr id="10278" name="Line 271"/>
            <p:cNvSpPr>
              <a:spLocks noChangeShapeType="1"/>
            </p:cNvSpPr>
            <p:nvPr/>
          </p:nvSpPr>
          <p:spPr bwMode="auto">
            <a:xfrm>
              <a:off x="3792" y="1344"/>
              <a:ext cx="240" cy="0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 type="none" w="lg" len="lg"/>
              <a:tailEnd type="stealth" w="lg" len="lg"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5" name="Group 275"/>
          <p:cNvGrpSpPr>
            <a:grpSpLocks/>
          </p:cNvGrpSpPr>
          <p:nvPr/>
        </p:nvGrpSpPr>
        <p:grpSpPr bwMode="auto">
          <a:xfrm>
            <a:off x="6400800" y="4343400"/>
            <a:ext cx="3048000" cy="579438"/>
            <a:chOff x="3360" y="3792"/>
            <a:chExt cx="1920" cy="365"/>
          </a:xfrm>
        </p:grpSpPr>
        <p:sp>
          <p:nvSpPr>
            <p:cNvPr id="792846" name="Text Box 270"/>
            <p:cNvSpPr txBox="1">
              <a:spLocks noChangeArrowheads="1"/>
            </p:cNvSpPr>
            <p:nvPr/>
          </p:nvSpPr>
          <p:spPr bwMode="auto">
            <a:xfrm>
              <a:off x="3360" y="3792"/>
              <a:ext cx="1920" cy="365"/>
            </a:xfrm>
            <a:prstGeom prst="rect">
              <a:avLst/>
            </a:prstGeom>
            <a:noFill/>
            <a:ln w="9525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32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OC{ 3;-2; 6}</a:t>
              </a:r>
              <a:endParaRPr lang="ru-RU" sz="32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endParaRPr>
            </a:p>
          </p:txBody>
        </p:sp>
        <p:sp>
          <p:nvSpPr>
            <p:cNvPr id="10276" name="Freeform 272"/>
            <p:cNvSpPr>
              <a:spLocks/>
            </p:cNvSpPr>
            <p:nvPr/>
          </p:nvSpPr>
          <p:spPr bwMode="auto">
            <a:xfrm>
              <a:off x="3488" y="3841"/>
              <a:ext cx="304" cy="7"/>
            </a:xfrm>
            <a:custGeom>
              <a:avLst/>
              <a:gdLst>
                <a:gd name="T0" fmla="*/ 0 w 304"/>
                <a:gd name="T1" fmla="*/ 7 h 7"/>
                <a:gd name="T2" fmla="*/ 304 w 304"/>
                <a:gd name="T3" fmla="*/ 0 h 7"/>
                <a:gd name="T4" fmla="*/ 0 60000 65536"/>
                <a:gd name="T5" fmla="*/ 0 60000 65536"/>
                <a:gd name="T6" fmla="*/ 0 w 304"/>
                <a:gd name="T7" fmla="*/ 0 h 7"/>
                <a:gd name="T8" fmla="*/ 304 w 304"/>
                <a:gd name="T9" fmla="*/ 7 h 7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04" h="7">
                  <a:moveTo>
                    <a:pt x="0" y="7"/>
                  </a:moveTo>
                  <a:lnTo>
                    <a:pt x="304" y="0"/>
                  </a:lnTo>
                </a:path>
              </a:pathLst>
            </a:custGeom>
            <a:noFill/>
            <a:ln w="19050" cap="flat" cmpd="sng">
              <a:solidFill>
                <a:schemeClr val="tx2"/>
              </a:solidFill>
              <a:prstDash val="solid"/>
              <a:round/>
              <a:headEnd type="none" w="lg" len="lg"/>
              <a:tailEnd type="stealth" w="lg" len="lg"/>
            </a:ln>
          </p:spPr>
          <p:txBody>
            <a:bodyPr/>
            <a:lstStyle/>
            <a:p>
              <a:endParaRPr lang="ru-RU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2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926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2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927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2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7928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2641" grpId="0"/>
      <p:bldP spid="792763" grpId="0"/>
      <p:bldP spid="79284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Freeform 14"/>
          <p:cNvSpPr>
            <a:spLocks/>
          </p:cNvSpPr>
          <p:nvPr/>
        </p:nvSpPr>
        <p:spPr bwMode="auto">
          <a:xfrm>
            <a:off x="381000" y="4094163"/>
            <a:ext cx="1447800" cy="1435100"/>
          </a:xfrm>
          <a:custGeom>
            <a:avLst/>
            <a:gdLst>
              <a:gd name="T0" fmla="*/ 912 w 912"/>
              <a:gd name="T1" fmla="*/ 0 h 904"/>
              <a:gd name="T2" fmla="*/ 0 w 912"/>
              <a:gd name="T3" fmla="*/ 904 h 904"/>
              <a:gd name="T4" fmla="*/ 0 60000 65536"/>
              <a:gd name="T5" fmla="*/ 0 60000 65536"/>
              <a:gd name="T6" fmla="*/ 0 w 912"/>
              <a:gd name="T7" fmla="*/ 0 h 904"/>
              <a:gd name="T8" fmla="*/ 912 w 912"/>
              <a:gd name="T9" fmla="*/ 904 h 90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912" h="904">
                <a:moveTo>
                  <a:pt x="912" y="0"/>
                </a:moveTo>
                <a:lnTo>
                  <a:pt x="0" y="904"/>
                </a:lnTo>
              </a:path>
            </a:pathLst>
          </a:custGeom>
          <a:noFill/>
          <a:ln w="19050" cmpd="sng">
            <a:solidFill>
              <a:schemeClr val="tx1"/>
            </a:solidFill>
            <a:round/>
            <a:headEnd type="none" w="med" len="med"/>
            <a:tailEnd type="stealth" w="lg" len="lg"/>
          </a:ln>
        </p:spPr>
        <p:txBody>
          <a:bodyPr/>
          <a:lstStyle/>
          <a:p>
            <a:endParaRPr lang="ru-RU"/>
          </a:p>
        </p:txBody>
      </p:sp>
      <p:sp>
        <p:nvSpPr>
          <p:cNvPr id="781327" name="Text Box 15"/>
          <p:cNvSpPr txBox="1">
            <a:spLocks noChangeArrowheads="1"/>
          </p:cNvSpPr>
          <p:nvPr/>
        </p:nvSpPr>
        <p:spPr bwMode="auto">
          <a:xfrm>
            <a:off x="406400" y="5364163"/>
            <a:ext cx="463550" cy="762000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4400" b="1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x</a:t>
            </a:r>
            <a:endParaRPr lang="ru-RU" sz="4400" b="1" i="1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029" name="Freeform 16"/>
          <p:cNvSpPr>
            <a:spLocks/>
          </p:cNvSpPr>
          <p:nvPr/>
        </p:nvSpPr>
        <p:spPr bwMode="auto">
          <a:xfrm>
            <a:off x="1814513" y="1835150"/>
            <a:ext cx="1587" cy="2297113"/>
          </a:xfrm>
          <a:custGeom>
            <a:avLst/>
            <a:gdLst>
              <a:gd name="T0" fmla="*/ 1 w 1"/>
              <a:gd name="T1" fmla="*/ 1447 h 1447"/>
              <a:gd name="T2" fmla="*/ 0 w 1"/>
              <a:gd name="T3" fmla="*/ 0 h 1447"/>
              <a:gd name="T4" fmla="*/ 0 60000 65536"/>
              <a:gd name="T5" fmla="*/ 0 60000 65536"/>
              <a:gd name="T6" fmla="*/ 0 w 1"/>
              <a:gd name="T7" fmla="*/ 0 h 1447"/>
              <a:gd name="T8" fmla="*/ 1 w 1"/>
              <a:gd name="T9" fmla="*/ 1447 h 1447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" h="1447">
                <a:moveTo>
                  <a:pt x="1" y="1447"/>
                </a:moveTo>
                <a:lnTo>
                  <a:pt x="0" y="0"/>
                </a:lnTo>
              </a:path>
            </a:pathLst>
          </a:custGeom>
          <a:noFill/>
          <a:ln w="19050" cmpd="sng">
            <a:solidFill>
              <a:schemeClr val="tx1"/>
            </a:solidFill>
            <a:round/>
            <a:headEnd type="none" w="med" len="med"/>
            <a:tailEnd type="stealth" w="lg" len="lg"/>
          </a:ln>
        </p:spPr>
        <p:txBody>
          <a:bodyPr/>
          <a:lstStyle/>
          <a:p>
            <a:endParaRPr lang="ru-RU"/>
          </a:p>
        </p:txBody>
      </p:sp>
      <p:sp>
        <p:nvSpPr>
          <p:cNvPr id="781329" name="Text Box 17"/>
          <p:cNvSpPr txBox="1">
            <a:spLocks noChangeArrowheads="1"/>
          </p:cNvSpPr>
          <p:nvPr/>
        </p:nvSpPr>
        <p:spPr bwMode="auto">
          <a:xfrm>
            <a:off x="1397000" y="1477963"/>
            <a:ext cx="401638" cy="762000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4400" b="1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z</a:t>
            </a:r>
            <a:endParaRPr lang="ru-RU" sz="4400" b="1" i="1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031" name="Freeform 19"/>
          <p:cNvSpPr>
            <a:spLocks/>
          </p:cNvSpPr>
          <p:nvPr/>
        </p:nvSpPr>
        <p:spPr bwMode="auto">
          <a:xfrm>
            <a:off x="1790700" y="4106863"/>
            <a:ext cx="2870200" cy="1587"/>
          </a:xfrm>
          <a:custGeom>
            <a:avLst/>
            <a:gdLst>
              <a:gd name="T0" fmla="*/ 0 w 1808"/>
              <a:gd name="T1" fmla="*/ 0 h 1"/>
              <a:gd name="T2" fmla="*/ 1808 w 1808"/>
              <a:gd name="T3" fmla="*/ 0 h 1"/>
              <a:gd name="T4" fmla="*/ 0 60000 65536"/>
              <a:gd name="T5" fmla="*/ 0 60000 65536"/>
              <a:gd name="T6" fmla="*/ 0 w 1808"/>
              <a:gd name="T7" fmla="*/ 0 h 1"/>
              <a:gd name="T8" fmla="*/ 1808 w 1808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808" h="1">
                <a:moveTo>
                  <a:pt x="0" y="0"/>
                </a:moveTo>
                <a:lnTo>
                  <a:pt x="1808" y="0"/>
                </a:lnTo>
              </a:path>
            </a:pathLst>
          </a:custGeom>
          <a:noFill/>
          <a:ln w="19050" cmpd="sng">
            <a:solidFill>
              <a:schemeClr val="tx1"/>
            </a:solidFill>
            <a:round/>
            <a:headEnd type="none" w="med" len="med"/>
            <a:tailEnd type="stealth" w="lg" len="lg"/>
          </a:ln>
        </p:spPr>
        <p:txBody>
          <a:bodyPr/>
          <a:lstStyle/>
          <a:p>
            <a:endParaRPr lang="ru-RU"/>
          </a:p>
        </p:txBody>
      </p:sp>
      <p:sp>
        <p:nvSpPr>
          <p:cNvPr id="781332" name="Text Box 20"/>
          <p:cNvSpPr txBox="1">
            <a:spLocks noChangeArrowheads="1"/>
          </p:cNvSpPr>
          <p:nvPr/>
        </p:nvSpPr>
        <p:spPr bwMode="auto">
          <a:xfrm>
            <a:off x="4597400" y="3611563"/>
            <a:ext cx="431800" cy="762000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4400" b="1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y</a:t>
            </a:r>
            <a:endParaRPr lang="ru-RU" sz="4400" b="1" i="1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grpSp>
        <p:nvGrpSpPr>
          <p:cNvPr id="2" name="Group 24"/>
          <p:cNvGrpSpPr>
            <a:grpSpLocks/>
          </p:cNvGrpSpPr>
          <p:nvPr/>
        </p:nvGrpSpPr>
        <p:grpSpPr bwMode="auto">
          <a:xfrm>
            <a:off x="1473200" y="3763963"/>
            <a:ext cx="577850" cy="455612"/>
            <a:chOff x="1440" y="2112"/>
            <a:chExt cx="364" cy="287"/>
          </a:xfrm>
        </p:grpSpPr>
        <p:sp>
          <p:nvSpPr>
            <p:cNvPr id="781337" name="Text Box 25"/>
            <p:cNvSpPr txBox="1">
              <a:spLocks noChangeArrowheads="1"/>
            </p:cNvSpPr>
            <p:nvPr/>
          </p:nvSpPr>
          <p:spPr bwMode="auto">
            <a:xfrm>
              <a:off x="1440" y="2112"/>
              <a:ext cx="364" cy="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ru-RU" sz="2400" b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О</a:t>
              </a:r>
              <a:endParaRPr lang="ru-RU" sz="2400">
                <a:solidFill>
                  <a:srgbClr val="FF0000"/>
                </a:solidFill>
              </a:endParaRPr>
            </a:p>
          </p:txBody>
        </p:sp>
        <p:sp>
          <p:nvSpPr>
            <p:cNvPr id="1085" name="Oval 26"/>
            <p:cNvSpPr>
              <a:spLocks noChangeArrowheads="1"/>
            </p:cNvSpPr>
            <p:nvPr/>
          </p:nvSpPr>
          <p:spPr bwMode="auto">
            <a:xfrm>
              <a:off x="1632" y="2304"/>
              <a:ext cx="48" cy="48"/>
            </a:xfrm>
            <a:prstGeom prst="ellipse">
              <a:avLst/>
            </a:prstGeom>
            <a:solidFill>
              <a:srgbClr val="FF0000"/>
            </a:solidFill>
            <a:ln w="3175">
              <a:solidFill>
                <a:schemeClr val="tx2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781374" name="Freeform 62"/>
          <p:cNvSpPr>
            <a:spLocks/>
          </p:cNvSpPr>
          <p:nvPr/>
        </p:nvSpPr>
        <p:spPr bwMode="auto">
          <a:xfrm>
            <a:off x="1816100" y="2862263"/>
            <a:ext cx="1854200" cy="1257300"/>
          </a:xfrm>
          <a:custGeom>
            <a:avLst/>
            <a:gdLst>
              <a:gd name="T0" fmla="*/ 1168 w 1168"/>
              <a:gd name="T1" fmla="*/ 0 h 792"/>
              <a:gd name="T2" fmla="*/ 0 w 1168"/>
              <a:gd name="T3" fmla="*/ 792 h 792"/>
              <a:gd name="T4" fmla="*/ 0 60000 65536"/>
              <a:gd name="T5" fmla="*/ 0 60000 65536"/>
              <a:gd name="T6" fmla="*/ 0 w 1168"/>
              <a:gd name="T7" fmla="*/ 0 h 792"/>
              <a:gd name="T8" fmla="*/ 1168 w 1168"/>
              <a:gd name="T9" fmla="*/ 792 h 79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168" h="792">
                <a:moveTo>
                  <a:pt x="1168" y="0"/>
                </a:moveTo>
                <a:lnTo>
                  <a:pt x="0" y="792"/>
                </a:lnTo>
              </a:path>
            </a:pathLst>
          </a:custGeom>
          <a:noFill/>
          <a:ln w="38100" cmpd="sng">
            <a:solidFill>
              <a:srgbClr val="0099FF"/>
            </a:solidFill>
            <a:round/>
            <a:headEnd type="stealth" w="lg" len="lg"/>
            <a:tailEnd type="oval" w="sm" len="sm"/>
          </a:ln>
        </p:spPr>
        <p:txBody>
          <a:bodyPr/>
          <a:lstStyle/>
          <a:p>
            <a:endParaRPr lang="ru-RU"/>
          </a:p>
        </p:txBody>
      </p:sp>
      <p:sp>
        <p:nvSpPr>
          <p:cNvPr id="781376" name="Freeform 64"/>
          <p:cNvSpPr>
            <a:spLocks/>
          </p:cNvSpPr>
          <p:nvPr/>
        </p:nvSpPr>
        <p:spPr bwMode="auto">
          <a:xfrm>
            <a:off x="1816100" y="4144963"/>
            <a:ext cx="508000" cy="1663700"/>
          </a:xfrm>
          <a:custGeom>
            <a:avLst/>
            <a:gdLst>
              <a:gd name="T0" fmla="*/ 320 w 320"/>
              <a:gd name="T1" fmla="*/ 1048 h 1048"/>
              <a:gd name="T2" fmla="*/ 0 w 320"/>
              <a:gd name="T3" fmla="*/ 0 h 1048"/>
              <a:gd name="T4" fmla="*/ 0 60000 65536"/>
              <a:gd name="T5" fmla="*/ 0 60000 65536"/>
              <a:gd name="T6" fmla="*/ 0 w 320"/>
              <a:gd name="T7" fmla="*/ 0 h 1048"/>
              <a:gd name="T8" fmla="*/ 320 w 320"/>
              <a:gd name="T9" fmla="*/ 1048 h 104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20" h="1048">
                <a:moveTo>
                  <a:pt x="320" y="1048"/>
                </a:moveTo>
                <a:lnTo>
                  <a:pt x="0" y="0"/>
                </a:lnTo>
              </a:path>
            </a:pathLst>
          </a:custGeom>
          <a:noFill/>
          <a:ln w="38100" cmpd="sng">
            <a:solidFill>
              <a:srgbClr val="0099FF"/>
            </a:solidFill>
            <a:round/>
            <a:headEnd type="stealth" w="lg" len="lg"/>
            <a:tailEnd type="oval" w="sm" len="sm"/>
          </a:ln>
        </p:spPr>
        <p:txBody>
          <a:bodyPr/>
          <a:lstStyle/>
          <a:p>
            <a:endParaRPr lang="ru-RU"/>
          </a:p>
        </p:txBody>
      </p:sp>
      <p:sp>
        <p:nvSpPr>
          <p:cNvPr id="781377" name="Freeform 65"/>
          <p:cNvSpPr>
            <a:spLocks/>
          </p:cNvSpPr>
          <p:nvPr/>
        </p:nvSpPr>
        <p:spPr bwMode="auto">
          <a:xfrm>
            <a:off x="2336800" y="2849563"/>
            <a:ext cx="1346200" cy="2946400"/>
          </a:xfrm>
          <a:custGeom>
            <a:avLst/>
            <a:gdLst>
              <a:gd name="T0" fmla="*/ 848 w 848"/>
              <a:gd name="T1" fmla="*/ 0 h 1856"/>
              <a:gd name="T2" fmla="*/ 0 w 848"/>
              <a:gd name="T3" fmla="*/ 1856 h 1856"/>
              <a:gd name="T4" fmla="*/ 0 60000 65536"/>
              <a:gd name="T5" fmla="*/ 0 60000 65536"/>
              <a:gd name="T6" fmla="*/ 0 w 848"/>
              <a:gd name="T7" fmla="*/ 0 h 1856"/>
              <a:gd name="T8" fmla="*/ 848 w 848"/>
              <a:gd name="T9" fmla="*/ 1856 h 185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848" h="1856">
                <a:moveTo>
                  <a:pt x="848" y="0"/>
                </a:moveTo>
                <a:lnTo>
                  <a:pt x="0" y="1856"/>
                </a:lnTo>
              </a:path>
            </a:pathLst>
          </a:custGeom>
          <a:noFill/>
          <a:ln w="38100" cmpd="sng">
            <a:solidFill>
              <a:srgbClr val="0000FF"/>
            </a:solidFill>
            <a:round/>
            <a:headEnd type="stealth" w="lg" len="lg"/>
            <a:tailEnd type="oval" w="sm" len="sm"/>
          </a:ln>
        </p:spPr>
        <p:txBody>
          <a:bodyPr/>
          <a:lstStyle/>
          <a:p>
            <a:endParaRPr lang="ru-RU"/>
          </a:p>
        </p:txBody>
      </p:sp>
      <p:grpSp>
        <p:nvGrpSpPr>
          <p:cNvPr id="3" name="Group 125"/>
          <p:cNvGrpSpPr>
            <a:grpSpLocks/>
          </p:cNvGrpSpPr>
          <p:nvPr/>
        </p:nvGrpSpPr>
        <p:grpSpPr bwMode="auto">
          <a:xfrm>
            <a:off x="2159000" y="5745163"/>
            <a:ext cx="2141538" cy="579437"/>
            <a:chOff x="1360" y="3619"/>
            <a:chExt cx="1349" cy="365"/>
          </a:xfrm>
        </p:grpSpPr>
        <p:sp>
          <p:nvSpPr>
            <p:cNvPr id="781378" name="Text Box 66"/>
            <p:cNvSpPr txBox="1">
              <a:spLocks noChangeArrowheads="1"/>
            </p:cNvSpPr>
            <p:nvPr/>
          </p:nvSpPr>
          <p:spPr bwMode="auto">
            <a:xfrm>
              <a:off x="1360" y="3619"/>
              <a:ext cx="1349" cy="365"/>
            </a:xfrm>
            <a:prstGeom prst="rect">
              <a:avLst/>
            </a:prstGeom>
            <a:noFill/>
            <a:ln w="9525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3200" b="1" i="1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A</a:t>
              </a:r>
              <a:r>
                <a:rPr lang="ru-RU" sz="3200" b="1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(</a:t>
              </a:r>
              <a:r>
                <a:rPr lang="en-US" sz="3200" b="1" i="1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x</a:t>
              </a:r>
              <a:r>
                <a:rPr lang="en-US" sz="3200" b="1" baseline="-25000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1</a:t>
              </a:r>
              <a:r>
                <a:rPr lang="en-US" sz="3200" b="1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;</a:t>
              </a:r>
              <a:r>
                <a:rPr lang="en-US" sz="3200" b="1" i="1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 y</a:t>
              </a:r>
              <a:r>
                <a:rPr lang="en-US" sz="3200" b="1" baseline="-25000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1</a:t>
              </a:r>
              <a:r>
                <a:rPr lang="en-US" sz="3200" b="1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;</a:t>
              </a:r>
              <a:r>
                <a:rPr lang="en-US" sz="3200" b="1" i="1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 z</a:t>
              </a:r>
              <a:r>
                <a:rPr lang="en-US" sz="3200" b="1" baseline="-25000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1</a:t>
              </a:r>
              <a:r>
                <a:rPr lang="en-US" sz="3200" b="1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)</a:t>
              </a:r>
              <a:endParaRPr lang="ru-RU" sz="32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endParaRPr>
            </a:p>
          </p:txBody>
        </p:sp>
        <p:sp>
          <p:nvSpPr>
            <p:cNvPr id="1083" name="Oval 67"/>
            <p:cNvSpPr>
              <a:spLocks noChangeArrowheads="1"/>
            </p:cNvSpPr>
            <p:nvPr/>
          </p:nvSpPr>
          <p:spPr bwMode="auto">
            <a:xfrm>
              <a:off x="1456" y="3619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2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4" name="Group 126"/>
          <p:cNvGrpSpPr>
            <a:grpSpLocks/>
          </p:cNvGrpSpPr>
          <p:nvPr/>
        </p:nvGrpSpPr>
        <p:grpSpPr bwMode="auto">
          <a:xfrm>
            <a:off x="3149600" y="2316163"/>
            <a:ext cx="2141538" cy="609600"/>
            <a:chOff x="1984" y="1459"/>
            <a:chExt cx="1349" cy="384"/>
          </a:xfrm>
        </p:grpSpPr>
        <p:sp>
          <p:nvSpPr>
            <p:cNvPr id="1080" name="Oval 54"/>
            <p:cNvSpPr>
              <a:spLocks noChangeArrowheads="1"/>
            </p:cNvSpPr>
            <p:nvPr/>
          </p:nvSpPr>
          <p:spPr bwMode="auto">
            <a:xfrm>
              <a:off x="2272" y="1795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2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81380" name="Text Box 68"/>
            <p:cNvSpPr txBox="1">
              <a:spLocks noChangeArrowheads="1"/>
            </p:cNvSpPr>
            <p:nvPr/>
          </p:nvSpPr>
          <p:spPr bwMode="auto">
            <a:xfrm>
              <a:off x="1984" y="1459"/>
              <a:ext cx="1349" cy="365"/>
            </a:xfrm>
            <a:prstGeom prst="rect">
              <a:avLst/>
            </a:prstGeom>
            <a:noFill/>
            <a:ln w="9525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3200" b="1" i="1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B</a:t>
              </a:r>
              <a:r>
                <a:rPr lang="ru-RU" sz="3200" b="1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(</a:t>
              </a:r>
              <a:r>
                <a:rPr lang="en-US" sz="3200" b="1" i="1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x</a:t>
              </a:r>
              <a:r>
                <a:rPr lang="en-US" sz="3200" b="1" baseline="-25000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2</a:t>
              </a:r>
              <a:r>
                <a:rPr lang="en-US" sz="3200" b="1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;</a:t>
              </a:r>
              <a:r>
                <a:rPr lang="en-US" sz="3200" b="1" i="1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 y</a:t>
              </a:r>
              <a:r>
                <a:rPr lang="en-US" sz="3200" b="1" baseline="-25000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2</a:t>
              </a:r>
              <a:r>
                <a:rPr lang="en-US" sz="3200" b="1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;</a:t>
              </a:r>
              <a:r>
                <a:rPr lang="en-US" sz="3200" b="1" i="1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 z</a:t>
              </a:r>
              <a:r>
                <a:rPr lang="en-US" sz="3200" b="1" baseline="-25000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2</a:t>
              </a:r>
              <a:r>
                <a:rPr lang="en-US" sz="3200" b="1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)</a:t>
              </a:r>
              <a:endParaRPr lang="ru-RU" sz="32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endParaRPr>
            </a:p>
          </p:txBody>
        </p:sp>
      </p:grpSp>
      <p:grpSp>
        <p:nvGrpSpPr>
          <p:cNvPr id="5" name="Group 70"/>
          <p:cNvGrpSpPr>
            <a:grpSpLocks/>
          </p:cNvGrpSpPr>
          <p:nvPr/>
        </p:nvGrpSpPr>
        <p:grpSpPr bwMode="auto">
          <a:xfrm>
            <a:off x="2438400" y="1295400"/>
            <a:ext cx="2057400" cy="457200"/>
            <a:chOff x="1200" y="3360"/>
            <a:chExt cx="1296" cy="288"/>
          </a:xfrm>
        </p:grpSpPr>
        <p:sp>
          <p:nvSpPr>
            <p:cNvPr id="1079" name="Text Box 71"/>
            <p:cNvSpPr txBox="1">
              <a:spLocks noChangeArrowheads="1"/>
            </p:cNvSpPr>
            <p:nvPr/>
          </p:nvSpPr>
          <p:spPr bwMode="auto">
            <a:xfrm>
              <a:off x="1200" y="3360"/>
              <a:ext cx="129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2400"/>
                <a:t>Из    АО</a:t>
              </a:r>
              <a:r>
                <a:rPr lang="en-US" sz="2400"/>
                <a:t>B,</a:t>
              </a:r>
              <a:r>
                <a:rPr lang="ru-RU" sz="2400"/>
                <a:t>  </a:t>
              </a:r>
            </a:p>
          </p:txBody>
        </p:sp>
        <p:graphicFrame>
          <p:nvGraphicFramePr>
            <p:cNvPr id="1026" name="Object 72"/>
            <p:cNvGraphicFramePr>
              <a:graphicFrameLocks noChangeAspect="1"/>
            </p:cNvGraphicFramePr>
            <p:nvPr/>
          </p:nvGraphicFramePr>
          <p:xfrm>
            <a:off x="1536" y="3408"/>
            <a:ext cx="162" cy="192"/>
          </p:xfrm>
          <a:graphic>
            <a:graphicData uri="http://schemas.openxmlformats.org/presentationml/2006/ole">
              <p:oleObj spid="_x0000_s5122" name="Формула" r:id="rId4" imgW="139680" imgH="164880" progId="Equation.3">
                <p:embed/>
              </p:oleObj>
            </a:graphicData>
          </a:graphic>
        </p:graphicFrame>
      </p:grpSp>
      <p:grpSp>
        <p:nvGrpSpPr>
          <p:cNvPr id="6" name="Group 73"/>
          <p:cNvGrpSpPr>
            <a:grpSpLocks/>
          </p:cNvGrpSpPr>
          <p:nvPr/>
        </p:nvGrpSpPr>
        <p:grpSpPr bwMode="auto">
          <a:xfrm>
            <a:off x="4648200" y="1295400"/>
            <a:ext cx="1752600" cy="457200"/>
            <a:chOff x="3072" y="3360"/>
            <a:chExt cx="1104" cy="288"/>
          </a:xfrm>
        </p:grpSpPr>
        <p:sp>
          <p:nvSpPr>
            <p:cNvPr id="781386" name="Text Box 74"/>
            <p:cNvSpPr txBox="1">
              <a:spLocks noChangeArrowheads="1"/>
            </p:cNvSpPr>
            <p:nvPr/>
          </p:nvSpPr>
          <p:spPr bwMode="auto">
            <a:xfrm>
              <a:off x="3072" y="3360"/>
              <a:ext cx="110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ru-RU" sz="2400" b="1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= </a:t>
              </a:r>
              <a:r>
                <a:rPr lang="en-US" sz="2400" b="1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A</a:t>
              </a:r>
              <a:r>
                <a:rPr lang="ru-RU" sz="2400" b="1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О + О</a:t>
              </a:r>
              <a:r>
                <a:rPr lang="en-US" sz="2400" b="1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B</a:t>
              </a:r>
              <a:endParaRPr lang="ru-RU" sz="2400" b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1077" name="Freeform 75"/>
            <p:cNvSpPr>
              <a:spLocks/>
            </p:cNvSpPr>
            <p:nvPr/>
          </p:nvSpPr>
          <p:spPr bwMode="auto">
            <a:xfrm>
              <a:off x="3288" y="3376"/>
              <a:ext cx="280" cy="1"/>
            </a:xfrm>
            <a:custGeom>
              <a:avLst/>
              <a:gdLst>
                <a:gd name="T0" fmla="*/ 0 w 280"/>
                <a:gd name="T1" fmla="*/ 0 h 1"/>
                <a:gd name="T2" fmla="*/ 280 w 280"/>
                <a:gd name="T3" fmla="*/ 0 h 1"/>
                <a:gd name="T4" fmla="*/ 0 60000 65536"/>
                <a:gd name="T5" fmla="*/ 0 60000 65536"/>
                <a:gd name="T6" fmla="*/ 0 w 280"/>
                <a:gd name="T7" fmla="*/ 0 h 1"/>
                <a:gd name="T8" fmla="*/ 280 w 280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80" h="1">
                  <a:moveTo>
                    <a:pt x="0" y="0"/>
                  </a:moveTo>
                  <a:lnTo>
                    <a:pt x="280" y="0"/>
                  </a:lnTo>
                </a:path>
              </a:pathLst>
            </a:custGeom>
            <a:noFill/>
            <a:ln w="19050">
              <a:solidFill>
                <a:srgbClr val="0000FF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78" name="Freeform 76"/>
            <p:cNvSpPr>
              <a:spLocks/>
            </p:cNvSpPr>
            <p:nvPr/>
          </p:nvSpPr>
          <p:spPr bwMode="auto">
            <a:xfrm>
              <a:off x="3792" y="3360"/>
              <a:ext cx="280" cy="1"/>
            </a:xfrm>
            <a:custGeom>
              <a:avLst/>
              <a:gdLst>
                <a:gd name="T0" fmla="*/ 0 w 280"/>
                <a:gd name="T1" fmla="*/ 0 h 1"/>
                <a:gd name="T2" fmla="*/ 280 w 280"/>
                <a:gd name="T3" fmla="*/ 0 h 1"/>
                <a:gd name="T4" fmla="*/ 0 60000 65536"/>
                <a:gd name="T5" fmla="*/ 0 60000 65536"/>
                <a:gd name="T6" fmla="*/ 0 w 280"/>
                <a:gd name="T7" fmla="*/ 0 h 1"/>
                <a:gd name="T8" fmla="*/ 280 w 280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80" h="1">
                  <a:moveTo>
                    <a:pt x="0" y="0"/>
                  </a:moveTo>
                  <a:lnTo>
                    <a:pt x="280" y="0"/>
                  </a:lnTo>
                </a:path>
              </a:pathLst>
            </a:custGeom>
            <a:noFill/>
            <a:ln w="19050">
              <a:solidFill>
                <a:srgbClr val="0000FF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7" name="Group 77"/>
          <p:cNvGrpSpPr>
            <a:grpSpLocks/>
          </p:cNvGrpSpPr>
          <p:nvPr/>
        </p:nvGrpSpPr>
        <p:grpSpPr bwMode="auto">
          <a:xfrm>
            <a:off x="4114800" y="1295400"/>
            <a:ext cx="762000" cy="457200"/>
            <a:chOff x="2784" y="3360"/>
            <a:chExt cx="480" cy="288"/>
          </a:xfrm>
        </p:grpSpPr>
        <p:sp>
          <p:nvSpPr>
            <p:cNvPr id="781390" name="Text Box 78"/>
            <p:cNvSpPr txBox="1">
              <a:spLocks noChangeArrowheads="1"/>
            </p:cNvSpPr>
            <p:nvPr/>
          </p:nvSpPr>
          <p:spPr bwMode="auto">
            <a:xfrm>
              <a:off x="2784" y="3360"/>
              <a:ext cx="48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2400" b="1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AB</a:t>
              </a:r>
              <a:endParaRPr lang="ru-RU" sz="2400" b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1075" name="Freeform 79"/>
            <p:cNvSpPr>
              <a:spLocks/>
            </p:cNvSpPr>
            <p:nvPr/>
          </p:nvSpPr>
          <p:spPr bwMode="auto">
            <a:xfrm>
              <a:off x="2856" y="3376"/>
              <a:ext cx="280" cy="1"/>
            </a:xfrm>
            <a:custGeom>
              <a:avLst/>
              <a:gdLst>
                <a:gd name="T0" fmla="*/ 0 w 280"/>
                <a:gd name="T1" fmla="*/ 0 h 1"/>
                <a:gd name="T2" fmla="*/ 280 w 280"/>
                <a:gd name="T3" fmla="*/ 0 h 1"/>
                <a:gd name="T4" fmla="*/ 0 60000 65536"/>
                <a:gd name="T5" fmla="*/ 0 60000 65536"/>
                <a:gd name="T6" fmla="*/ 0 w 280"/>
                <a:gd name="T7" fmla="*/ 0 h 1"/>
                <a:gd name="T8" fmla="*/ 280 w 280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80" h="1">
                  <a:moveTo>
                    <a:pt x="0" y="0"/>
                  </a:moveTo>
                  <a:lnTo>
                    <a:pt x="280" y="0"/>
                  </a:lnTo>
                </a:path>
              </a:pathLst>
            </a:custGeom>
            <a:noFill/>
            <a:ln w="19050">
              <a:solidFill>
                <a:srgbClr val="0000FF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8" name="Group 80"/>
          <p:cNvGrpSpPr>
            <a:grpSpLocks/>
          </p:cNvGrpSpPr>
          <p:nvPr/>
        </p:nvGrpSpPr>
        <p:grpSpPr bwMode="auto">
          <a:xfrm>
            <a:off x="6324600" y="1295400"/>
            <a:ext cx="2362200" cy="457200"/>
            <a:chOff x="4176" y="3360"/>
            <a:chExt cx="1488" cy="288"/>
          </a:xfrm>
        </p:grpSpPr>
        <p:sp>
          <p:nvSpPr>
            <p:cNvPr id="781393" name="Text Box 81"/>
            <p:cNvSpPr txBox="1">
              <a:spLocks noChangeArrowheads="1"/>
            </p:cNvSpPr>
            <p:nvPr/>
          </p:nvSpPr>
          <p:spPr bwMode="auto">
            <a:xfrm>
              <a:off x="4176" y="3360"/>
              <a:ext cx="148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ru-RU" sz="2400" b="1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= –О</a:t>
              </a:r>
              <a:r>
                <a:rPr lang="en-US" sz="2400" b="1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A</a:t>
              </a:r>
              <a:r>
                <a:rPr lang="ru-RU" sz="2400" b="1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 + О</a:t>
              </a:r>
              <a:r>
                <a:rPr lang="en-US" sz="2400" b="1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B</a:t>
              </a:r>
              <a:endParaRPr lang="ru-RU" sz="2400" b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1072" name="Freeform 82"/>
            <p:cNvSpPr>
              <a:spLocks/>
            </p:cNvSpPr>
            <p:nvPr/>
          </p:nvSpPr>
          <p:spPr bwMode="auto">
            <a:xfrm>
              <a:off x="4520" y="3376"/>
              <a:ext cx="280" cy="1"/>
            </a:xfrm>
            <a:custGeom>
              <a:avLst/>
              <a:gdLst>
                <a:gd name="T0" fmla="*/ 0 w 280"/>
                <a:gd name="T1" fmla="*/ 0 h 1"/>
                <a:gd name="T2" fmla="*/ 280 w 280"/>
                <a:gd name="T3" fmla="*/ 0 h 1"/>
                <a:gd name="T4" fmla="*/ 0 60000 65536"/>
                <a:gd name="T5" fmla="*/ 0 60000 65536"/>
                <a:gd name="T6" fmla="*/ 0 w 280"/>
                <a:gd name="T7" fmla="*/ 0 h 1"/>
                <a:gd name="T8" fmla="*/ 280 w 280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80" h="1">
                  <a:moveTo>
                    <a:pt x="0" y="0"/>
                  </a:moveTo>
                  <a:lnTo>
                    <a:pt x="280" y="0"/>
                  </a:lnTo>
                </a:path>
              </a:pathLst>
            </a:custGeom>
            <a:noFill/>
            <a:ln w="19050">
              <a:solidFill>
                <a:srgbClr val="0000FF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73" name="Freeform 83"/>
            <p:cNvSpPr>
              <a:spLocks/>
            </p:cNvSpPr>
            <p:nvPr/>
          </p:nvSpPr>
          <p:spPr bwMode="auto">
            <a:xfrm>
              <a:off x="5000" y="3360"/>
              <a:ext cx="280" cy="1"/>
            </a:xfrm>
            <a:custGeom>
              <a:avLst/>
              <a:gdLst>
                <a:gd name="T0" fmla="*/ 0 w 280"/>
                <a:gd name="T1" fmla="*/ 0 h 1"/>
                <a:gd name="T2" fmla="*/ 280 w 280"/>
                <a:gd name="T3" fmla="*/ 0 h 1"/>
                <a:gd name="T4" fmla="*/ 0 60000 65536"/>
                <a:gd name="T5" fmla="*/ 0 60000 65536"/>
                <a:gd name="T6" fmla="*/ 0 w 280"/>
                <a:gd name="T7" fmla="*/ 0 h 1"/>
                <a:gd name="T8" fmla="*/ 280 w 280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80" h="1">
                  <a:moveTo>
                    <a:pt x="0" y="0"/>
                  </a:moveTo>
                  <a:lnTo>
                    <a:pt x="280" y="0"/>
                  </a:lnTo>
                </a:path>
              </a:pathLst>
            </a:custGeom>
            <a:noFill/>
            <a:ln w="19050">
              <a:solidFill>
                <a:srgbClr val="0000FF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9" name="Group 94"/>
          <p:cNvGrpSpPr>
            <a:grpSpLocks/>
          </p:cNvGrpSpPr>
          <p:nvPr/>
        </p:nvGrpSpPr>
        <p:grpSpPr bwMode="auto">
          <a:xfrm>
            <a:off x="5562600" y="3810000"/>
            <a:ext cx="3094038" cy="579438"/>
            <a:chOff x="3600" y="2688"/>
            <a:chExt cx="1949" cy="365"/>
          </a:xfrm>
        </p:grpSpPr>
        <p:sp>
          <p:nvSpPr>
            <p:cNvPr id="781400" name="Text Box 88"/>
            <p:cNvSpPr txBox="1">
              <a:spLocks noChangeArrowheads="1"/>
            </p:cNvSpPr>
            <p:nvPr/>
          </p:nvSpPr>
          <p:spPr bwMode="auto">
            <a:xfrm>
              <a:off x="3600" y="2688"/>
              <a:ext cx="1949" cy="365"/>
            </a:xfrm>
            <a:prstGeom prst="rect">
              <a:avLst/>
            </a:prstGeom>
            <a:noFill/>
            <a:ln w="9525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3200" b="1" i="1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–OA</a:t>
              </a:r>
              <a:r>
                <a:rPr lang="en-US" sz="3200" b="1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{-</a:t>
              </a:r>
              <a:r>
                <a:rPr lang="en-US" sz="3200" b="1" i="1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x</a:t>
              </a:r>
              <a:r>
                <a:rPr lang="en-US" sz="3200" b="1" baseline="-25000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1</a:t>
              </a:r>
              <a:r>
                <a:rPr lang="en-US" sz="3200" b="1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;</a:t>
              </a:r>
              <a:r>
                <a:rPr lang="en-US" sz="3200" b="1" i="1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 -y</a:t>
              </a:r>
              <a:r>
                <a:rPr lang="en-US" sz="3200" b="1" baseline="-25000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1</a:t>
              </a:r>
              <a:r>
                <a:rPr lang="en-US" sz="3200" b="1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;</a:t>
              </a:r>
              <a:r>
                <a:rPr lang="en-US" sz="3200" b="1" i="1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 -z</a:t>
              </a:r>
              <a:r>
                <a:rPr lang="en-US" sz="3200" b="1" baseline="-25000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1</a:t>
              </a:r>
              <a:r>
                <a:rPr lang="en-US" sz="3200" b="1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}</a:t>
              </a:r>
              <a:endParaRPr lang="ru-RU" sz="32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endParaRPr>
            </a:p>
          </p:txBody>
        </p:sp>
        <p:sp>
          <p:nvSpPr>
            <p:cNvPr id="1070" name="Freeform 93"/>
            <p:cNvSpPr>
              <a:spLocks/>
            </p:cNvSpPr>
            <p:nvPr/>
          </p:nvSpPr>
          <p:spPr bwMode="auto">
            <a:xfrm>
              <a:off x="3840" y="2736"/>
              <a:ext cx="280" cy="1"/>
            </a:xfrm>
            <a:custGeom>
              <a:avLst/>
              <a:gdLst>
                <a:gd name="T0" fmla="*/ 0 w 280"/>
                <a:gd name="T1" fmla="*/ 0 h 1"/>
                <a:gd name="T2" fmla="*/ 280 w 280"/>
                <a:gd name="T3" fmla="*/ 0 h 1"/>
                <a:gd name="T4" fmla="*/ 0 60000 65536"/>
                <a:gd name="T5" fmla="*/ 0 60000 65536"/>
                <a:gd name="T6" fmla="*/ 0 w 280"/>
                <a:gd name="T7" fmla="*/ 0 h 1"/>
                <a:gd name="T8" fmla="*/ 280 w 280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80" h="1">
                  <a:moveTo>
                    <a:pt x="0" y="0"/>
                  </a:moveTo>
                  <a:lnTo>
                    <a:pt x="280" y="0"/>
                  </a:lnTo>
                </a:path>
              </a:pathLst>
            </a:custGeom>
            <a:noFill/>
            <a:ln w="19050">
              <a:solidFill>
                <a:srgbClr val="0000FF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0" name="Group 100"/>
          <p:cNvGrpSpPr>
            <a:grpSpLocks/>
          </p:cNvGrpSpPr>
          <p:nvPr/>
        </p:nvGrpSpPr>
        <p:grpSpPr bwMode="auto">
          <a:xfrm>
            <a:off x="5791200" y="4449763"/>
            <a:ext cx="2486025" cy="579437"/>
            <a:chOff x="3744" y="1296"/>
            <a:chExt cx="1566" cy="365"/>
          </a:xfrm>
        </p:grpSpPr>
        <p:sp>
          <p:nvSpPr>
            <p:cNvPr id="781407" name="Text Box 95"/>
            <p:cNvSpPr txBox="1">
              <a:spLocks noChangeArrowheads="1"/>
            </p:cNvSpPr>
            <p:nvPr/>
          </p:nvSpPr>
          <p:spPr bwMode="auto">
            <a:xfrm>
              <a:off x="3744" y="1296"/>
              <a:ext cx="1566" cy="365"/>
            </a:xfrm>
            <a:prstGeom prst="rect">
              <a:avLst/>
            </a:prstGeom>
            <a:noFill/>
            <a:ln w="9525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3200" b="1" i="1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OB</a:t>
              </a:r>
              <a:r>
                <a:rPr lang="en-US" sz="3200" b="1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{</a:t>
              </a:r>
              <a:r>
                <a:rPr lang="en-US" sz="3200" b="1" i="1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x</a:t>
              </a:r>
              <a:r>
                <a:rPr lang="en-US" sz="3200" b="1" baseline="-25000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2</a:t>
              </a:r>
              <a:r>
                <a:rPr lang="en-US" sz="3200" b="1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;</a:t>
              </a:r>
              <a:r>
                <a:rPr lang="en-US" sz="3200" b="1" i="1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 y</a:t>
              </a:r>
              <a:r>
                <a:rPr lang="en-US" sz="3200" b="1" baseline="-25000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2</a:t>
              </a:r>
              <a:r>
                <a:rPr lang="en-US" sz="3200" b="1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;</a:t>
              </a:r>
              <a:r>
                <a:rPr lang="en-US" sz="3200" b="1" i="1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 z</a:t>
              </a:r>
              <a:r>
                <a:rPr lang="en-US" sz="3200" b="1" baseline="-25000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2</a:t>
              </a:r>
              <a:r>
                <a:rPr lang="en-US" sz="3200" b="1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}</a:t>
              </a:r>
              <a:endParaRPr lang="ru-RU" sz="32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endParaRPr>
            </a:p>
          </p:txBody>
        </p:sp>
        <p:sp>
          <p:nvSpPr>
            <p:cNvPr id="1068" name="Freeform 99"/>
            <p:cNvSpPr>
              <a:spLocks/>
            </p:cNvSpPr>
            <p:nvPr/>
          </p:nvSpPr>
          <p:spPr bwMode="auto">
            <a:xfrm>
              <a:off x="3840" y="1344"/>
              <a:ext cx="280" cy="1"/>
            </a:xfrm>
            <a:custGeom>
              <a:avLst/>
              <a:gdLst>
                <a:gd name="T0" fmla="*/ 0 w 280"/>
                <a:gd name="T1" fmla="*/ 0 h 1"/>
                <a:gd name="T2" fmla="*/ 280 w 280"/>
                <a:gd name="T3" fmla="*/ 0 h 1"/>
                <a:gd name="T4" fmla="*/ 0 60000 65536"/>
                <a:gd name="T5" fmla="*/ 0 60000 65536"/>
                <a:gd name="T6" fmla="*/ 0 w 280"/>
                <a:gd name="T7" fmla="*/ 0 h 1"/>
                <a:gd name="T8" fmla="*/ 280 w 280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80" h="1">
                  <a:moveTo>
                    <a:pt x="0" y="0"/>
                  </a:moveTo>
                  <a:lnTo>
                    <a:pt x="280" y="0"/>
                  </a:lnTo>
                </a:path>
              </a:pathLst>
            </a:custGeom>
            <a:noFill/>
            <a:ln w="19050">
              <a:solidFill>
                <a:srgbClr val="0000FF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1" name="Group 107"/>
          <p:cNvGrpSpPr>
            <a:grpSpLocks/>
          </p:cNvGrpSpPr>
          <p:nvPr/>
        </p:nvGrpSpPr>
        <p:grpSpPr bwMode="auto">
          <a:xfrm>
            <a:off x="5181600" y="4114800"/>
            <a:ext cx="3468688" cy="992188"/>
            <a:chOff x="3456" y="1920"/>
            <a:chExt cx="2185" cy="625"/>
          </a:xfrm>
        </p:grpSpPr>
        <p:sp>
          <p:nvSpPr>
            <p:cNvPr id="781413" name="Text Box 101"/>
            <p:cNvSpPr txBox="1">
              <a:spLocks noChangeArrowheads="1"/>
            </p:cNvSpPr>
            <p:nvPr/>
          </p:nvSpPr>
          <p:spPr bwMode="auto">
            <a:xfrm>
              <a:off x="3456" y="1920"/>
              <a:ext cx="303" cy="442"/>
            </a:xfrm>
            <a:prstGeom prst="rect">
              <a:avLst/>
            </a:prstGeom>
            <a:noFill/>
            <a:ln w="9525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4000" b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+</a:t>
              </a:r>
              <a:endParaRPr lang="ru-RU" sz="4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1066" name="Freeform 102"/>
            <p:cNvSpPr>
              <a:spLocks/>
            </p:cNvSpPr>
            <p:nvPr/>
          </p:nvSpPr>
          <p:spPr bwMode="auto">
            <a:xfrm>
              <a:off x="3744" y="2544"/>
              <a:ext cx="1897" cy="1"/>
            </a:xfrm>
            <a:custGeom>
              <a:avLst/>
              <a:gdLst>
                <a:gd name="T0" fmla="*/ 0 w 1897"/>
                <a:gd name="T1" fmla="*/ 0 h 1"/>
                <a:gd name="T2" fmla="*/ 1897 w 1897"/>
                <a:gd name="T3" fmla="*/ 0 h 1"/>
                <a:gd name="T4" fmla="*/ 0 60000 65536"/>
                <a:gd name="T5" fmla="*/ 0 60000 65536"/>
                <a:gd name="T6" fmla="*/ 0 w 1897"/>
                <a:gd name="T7" fmla="*/ 0 h 1"/>
                <a:gd name="T8" fmla="*/ 1897 w 1897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897" h="1">
                  <a:moveTo>
                    <a:pt x="0" y="0"/>
                  </a:moveTo>
                  <a:lnTo>
                    <a:pt x="1897" y="0"/>
                  </a:lnTo>
                </a:path>
              </a:pathLst>
            </a:custGeom>
            <a:noFill/>
            <a:ln w="28575">
              <a:solidFill>
                <a:schemeClr val="tx2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2" name="Group 111"/>
          <p:cNvGrpSpPr>
            <a:grpSpLocks/>
          </p:cNvGrpSpPr>
          <p:nvPr/>
        </p:nvGrpSpPr>
        <p:grpSpPr bwMode="auto">
          <a:xfrm>
            <a:off x="685800" y="473075"/>
            <a:ext cx="7772400" cy="822325"/>
            <a:chOff x="288" y="144"/>
            <a:chExt cx="4896" cy="518"/>
          </a:xfrm>
        </p:grpSpPr>
        <p:sp>
          <p:nvSpPr>
            <p:cNvPr id="781421" name="Rectangle 109"/>
            <p:cNvSpPr>
              <a:spLocks noChangeArrowheads="1"/>
            </p:cNvSpPr>
            <p:nvPr/>
          </p:nvSpPr>
          <p:spPr bwMode="auto">
            <a:xfrm>
              <a:off x="288" y="144"/>
              <a:ext cx="4896" cy="518"/>
            </a:xfrm>
            <a:prstGeom prst="rect">
              <a:avLst/>
            </a:prstGeom>
            <a:noFill/>
            <a:ln w="9525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ru-RU" sz="2400">
                  <a:solidFill>
                    <a:schemeClr val="tx2"/>
                  </a:solidFill>
                </a:rPr>
                <a:t>Выразим координаты вектора </a:t>
              </a:r>
              <a:r>
                <a:rPr lang="ru-RU" sz="2400" b="1">
                  <a:solidFill>
                    <a:schemeClr val="tx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АВ  </a:t>
              </a:r>
              <a:r>
                <a:rPr lang="ru-RU" sz="2400">
                  <a:solidFill>
                    <a:schemeClr val="tx2"/>
                  </a:solidFill>
                </a:rPr>
                <a:t>через координаты </a:t>
              </a:r>
              <a:endParaRPr lang="en-US" sz="2400">
                <a:solidFill>
                  <a:schemeClr val="tx2"/>
                </a:solidFill>
              </a:endParaRPr>
            </a:p>
            <a:p>
              <a:pPr>
                <a:defRPr/>
              </a:pPr>
              <a:r>
                <a:rPr lang="ru-RU" sz="2400">
                  <a:solidFill>
                    <a:schemeClr val="tx2"/>
                  </a:solidFill>
                </a:rPr>
                <a:t>его начала А и конца В. </a:t>
              </a:r>
              <a:endParaRPr lang="ru-RU" sz="2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1064" name="Freeform 110"/>
            <p:cNvSpPr>
              <a:spLocks/>
            </p:cNvSpPr>
            <p:nvPr/>
          </p:nvSpPr>
          <p:spPr bwMode="auto">
            <a:xfrm>
              <a:off x="3120" y="144"/>
              <a:ext cx="232" cy="8"/>
            </a:xfrm>
            <a:custGeom>
              <a:avLst/>
              <a:gdLst>
                <a:gd name="T0" fmla="*/ 0 w 232"/>
                <a:gd name="T1" fmla="*/ 0 h 8"/>
                <a:gd name="T2" fmla="*/ 232 w 232"/>
                <a:gd name="T3" fmla="*/ 8 h 8"/>
                <a:gd name="T4" fmla="*/ 0 60000 65536"/>
                <a:gd name="T5" fmla="*/ 0 60000 65536"/>
                <a:gd name="T6" fmla="*/ 0 w 232"/>
                <a:gd name="T7" fmla="*/ 0 h 8"/>
                <a:gd name="T8" fmla="*/ 232 w 232"/>
                <a:gd name="T9" fmla="*/ 8 h 8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32" h="8">
                  <a:moveTo>
                    <a:pt x="0" y="0"/>
                  </a:moveTo>
                  <a:lnTo>
                    <a:pt x="232" y="8"/>
                  </a:lnTo>
                </a:path>
              </a:pathLst>
            </a:custGeom>
            <a:noFill/>
            <a:ln w="9525">
              <a:solidFill>
                <a:schemeClr val="tx2"/>
              </a:solidFill>
              <a:round/>
              <a:headEnd type="none" w="lg" len="lg"/>
              <a:tailEnd type="triangle" w="lg" len="lg"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3" name="Group 118"/>
          <p:cNvGrpSpPr>
            <a:grpSpLocks/>
          </p:cNvGrpSpPr>
          <p:nvPr/>
        </p:nvGrpSpPr>
        <p:grpSpPr bwMode="auto">
          <a:xfrm>
            <a:off x="5064125" y="5211763"/>
            <a:ext cx="727075" cy="579437"/>
            <a:chOff x="3024" y="3696"/>
            <a:chExt cx="458" cy="365"/>
          </a:xfrm>
        </p:grpSpPr>
        <p:sp>
          <p:nvSpPr>
            <p:cNvPr id="781426" name="Text Box 114"/>
            <p:cNvSpPr txBox="1">
              <a:spLocks noChangeArrowheads="1"/>
            </p:cNvSpPr>
            <p:nvPr/>
          </p:nvSpPr>
          <p:spPr bwMode="auto">
            <a:xfrm>
              <a:off x="3024" y="3696"/>
              <a:ext cx="458" cy="365"/>
            </a:xfrm>
            <a:prstGeom prst="rect">
              <a:avLst/>
            </a:prstGeom>
            <a:noFill/>
            <a:ln w="9525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3200" b="1" i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AB</a:t>
              </a:r>
              <a:endParaRPr lang="ru-RU" sz="32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endParaRPr>
            </a:p>
          </p:txBody>
        </p:sp>
        <p:sp>
          <p:nvSpPr>
            <p:cNvPr id="1062" name="Freeform 115"/>
            <p:cNvSpPr>
              <a:spLocks/>
            </p:cNvSpPr>
            <p:nvPr/>
          </p:nvSpPr>
          <p:spPr bwMode="auto">
            <a:xfrm>
              <a:off x="3128" y="3744"/>
              <a:ext cx="280" cy="1"/>
            </a:xfrm>
            <a:custGeom>
              <a:avLst/>
              <a:gdLst>
                <a:gd name="T0" fmla="*/ 0 w 280"/>
                <a:gd name="T1" fmla="*/ 0 h 1"/>
                <a:gd name="T2" fmla="*/ 280 w 280"/>
                <a:gd name="T3" fmla="*/ 0 h 1"/>
                <a:gd name="T4" fmla="*/ 0 60000 65536"/>
                <a:gd name="T5" fmla="*/ 0 60000 65536"/>
                <a:gd name="T6" fmla="*/ 0 w 280"/>
                <a:gd name="T7" fmla="*/ 0 h 1"/>
                <a:gd name="T8" fmla="*/ 280 w 280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80" h="1">
                  <a:moveTo>
                    <a:pt x="0" y="0"/>
                  </a:moveTo>
                  <a:lnTo>
                    <a:pt x="280" y="0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781416" name="Text Box 104"/>
          <p:cNvSpPr txBox="1">
            <a:spLocks noChangeArrowheads="1"/>
          </p:cNvSpPr>
          <p:nvPr/>
        </p:nvSpPr>
        <p:spPr bwMode="auto">
          <a:xfrm>
            <a:off x="5722938" y="5181600"/>
            <a:ext cx="3268662" cy="579438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2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{</a:t>
            </a:r>
            <a:r>
              <a:rPr lang="en-US" sz="3200" b="1" i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x</a:t>
            </a:r>
            <a:r>
              <a:rPr lang="en-US" sz="3200" b="1" baseline="-2500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2</a:t>
            </a:r>
            <a:r>
              <a:rPr lang="en-US" sz="32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-</a:t>
            </a:r>
            <a:r>
              <a:rPr lang="en-US" sz="3200" b="1" i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x</a:t>
            </a:r>
            <a:r>
              <a:rPr lang="en-US" sz="3200" b="1" baseline="-2500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1</a:t>
            </a:r>
            <a:r>
              <a:rPr lang="en-US" sz="32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;</a:t>
            </a:r>
            <a:r>
              <a:rPr lang="en-US" sz="3200" b="1" i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y</a:t>
            </a:r>
            <a:r>
              <a:rPr lang="en-US" sz="3200" b="1" baseline="-2500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2</a:t>
            </a:r>
            <a:r>
              <a:rPr lang="en-US" sz="3200" b="1" i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-y</a:t>
            </a:r>
            <a:r>
              <a:rPr lang="en-US" sz="3200" b="1" baseline="-2500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1</a:t>
            </a:r>
            <a:r>
              <a:rPr lang="en-US" sz="32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;</a:t>
            </a:r>
            <a:r>
              <a:rPr lang="en-US" sz="3200" b="1" i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z</a:t>
            </a:r>
            <a:r>
              <a:rPr lang="en-US" sz="3200" b="1" baseline="-2500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2</a:t>
            </a:r>
            <a:r>
              <a:rPr lang="en-US" sz="3200" b="1" i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-z</a:t>
            </a:r>
            <a:r>
              <a:rPr lang="en-US" sz="3200" b="1" baseline="-2500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1</a:t>
            </a:r>
            <a:r>
              <a:rPr lang="en-US" sz="32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}</a:t>
            </a:r>
            <a:endParaRPr lang="ru-RU" sz="3200" b="1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grpSp>
        <p:nvGrpSpPr>
          <p:cNvPr id="14" name="Group 124"/>
          <p:cNvGrpSpPr>
            <a:grpSpLocks/>
          </p:cNvGrpSpPr>
          <p:nvPr/>
        </p:nvGrpSpPr>
        <p:grpSpPr bwMode="auto">
          <a:xfrm>
            <a:off x="4114800" y="5211763"/>
            <a:ext cx="1720850" cy="579437"/>
            <a:chOff x="2592" y="3283"/>
            <a:chExt cx="1084" cy="365"/>
          </a:xfrm>
        </p:grpSpPr>
        <p:sp>
          <p:nvSpPr>
            <p:cNvPr id="1058" name="Freeform 105"/>
            <p:cNvSpPr>
              <a:spLocks/>
            </p:cNvSpPr>
            <p:nvPr/>
          </p:nvSpPr>
          <p:spPr bwMode="auto">
            <a:xfrm>
              <a:off x="2704" y="3312"/>
              <a:ext cx="280" cy="1"/>
            </a:xfrm>
            <a:custGeom>
              <a:avLst/>
              <a:gdLst>
                <a:gd name="T0" fmla="*/ 0 w 280"/>
                <a:gd name="T1" fmla="*/ 0 h 1"/>
                <a:gd name="T2" fmla="*/ 280 w 280"/>
                <a:gd name="T3" fmla="*/ 0 h 1"/>
                <a:gd name="T4" fmla="*/ 0 60000 65536"/>
                <a:gd name="T5" fmla="*/ 0 60000 65536"/>
                <a:gd name="T6" fmla="*/ 0 w 280"/>
                <a:gd name="T7" fmla="*/ 0 h 1"/>
                <a:gd name="T8" fmla="*/ 280 w 280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80" h="1">
                  <a:moveTo>
                    <a:pt x="0" y="0"/>
                  </a:moveTo>
                  <a:lnTo>
                    <a:pt x="280" y="0"/>
                  </a:lnTo>
                </a:path>
              </a:pathLst>
            </a:custGeom>
            <a:noFill/>
            <a:ln w="19050">
              <a:solidFill>
                <a:srgbClr val="0000FF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59" name="Freeform 116"/>
            <p:cNvSpPr>
              <a:spLocks/>
            </p:cNvSpPr>
            <p:nvPr/>
          </p:nvSpPr>
          <p:spPr bwMode="auto">
            <a:xfrm>
              <a:off x="3320" y="3312"/>
              <a:ext cx="280" cy="1"/>
            </a:xfrm>
            <a:custGeom>
              <a:avLst/>
              <a:gdLst>
                <a:gd name="T0" fmla="*/ 0 w 280"/>
                <a:gd name="T1" fmla="*/ 0 h 1"/>
                <a:gd name="T2" fmla="*/ 280 w 280"/>
                <a:gd name="T3" fmla="*/ 0 h 1"/>
                <a:gd name="T4" fmla="*/ 0 60000 65536"/>
                <a:gd name="T5" fmla="*/ 0 60000 65536"/>
                <a:gd name="T6" fmla="*/ 0 w 280"/>
                <a:gd name="T7" fmla="*/ 0 h 1"/>
                <a:gd name="T8" fmla="*/ 280 w 280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80" h="1">
                  <a:moveTo>
                    <a:pt x="0" y="0"/>
                  </a:moveTo>
                  <a:lnTo>
                    <a:pt x="280" y="0"/>
                  </a:lnTo>
                </a:path>
              </a:pathLst>
            </a:custGeom>
            <a:noFill/>
            <a:ln w="19050">
              <a:solidFill>
                <a:srgbClr val="0000FF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81432" name="Text Box 120"/>
            <p:cNvSpPr txBox="1">
              <a:spLocks noChangeArrowheads="1"/>
            </p:cNvSpPr>
            <p:nvPr/>
          </p:nvSpPr>
          <p:spPr bwMode="auto">
            <a:xfrm>
              <a:off x="2592" y="3283"/>
              <a:ext cx="1084" cy="365"/>
            </a:xfrm>
            <a:prstGeom prst="rect">
              <a:avLst/>
            </a:prstGeom>
            <a:noFill/>
            <a:ln w="9525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3200" b="1" i="1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OB – OA</a:t>
              </a:r>
              <a:endParaRPr lang="ru-RU" sz="32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endParaRPr>
            </a:p>
          </p:txBody>
        </p:sp>
      </p:grpSp>
      <p:sp>
        <p:nvSpPr>
          <p:cNvPr id="781424" name="Text Box 112"/>
          <p:cNvSpPr txBox="1">
            <a:spLocks noChangeArrowheads="1"/>
          </p:cNvSpPr>
          <p:nvPr/>
        </p:nvSpPr>
        <p:spPr bwMode="auto">
          <a:xfrm>
            <a:off x="304800" y="433388"/>
            <a:ext cx="8610600" cy="1243012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path path="shape">
              <a:fillToRect l="50000" t="50000" r="50000" b="50000"/>
            </a:path>
          </a:gradFill>
          <a:ln w="38100" cmpd="dbl">
            <a:solidFill>
              <a:srgbClr val="0099CC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endParaRPr lang="ru-RU" sz="800" b="1">
              <a:solidFill>
                <a:srgbClr val="3333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ctr">
              <a:defRPr/>
            </a:pPr>
            <a:r>
              <a:rPr lang="ru-RU" sz="2400" b="1">
                <a:solidFill>
                  <a:srgbClr val="3333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Каждая координата вектора равна разности </a:t>
            </a:r>
          </a:p>
          <a:p>
            <a:pPr algn="ctr">
              <a:defRPr/>
            </a:pPr>
            <a:endParaRPr lang="ru-RU" sz="800" b="1">
              <a:solidFill>
                <a:srgbClr val="3333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ctr">
              <a:defRPr/>
            </a:pPr>
            <a:r>
              <a:rPr lang="ru-RU" sz="2400" b="1">
                <a:solidFill>
                  <a:srgbClr val="3333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соответствующих координат его конца и начала.</a:t>
            </a:r>
            <a:endParaRPr lang="en-US" sz="800" b="1">
              <a:solidFill>
                <a:srgbClr val="3333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ctr">
              <a:defRPr/>
            </a:pPr>
            <a:endParaRPr lang="ru-RU" sz="100" b="1">
              <a:solidFill>
                <a:srgbClr val="3333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ctr">
              <a:defRPr/>
            </a:pPr>
            <a:endParaRPr lang="ru-RU" sz="800" b="1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grpSp>
        <p:nvGrpSpPr>
          <p:cNvPr id="15" name="Group 127"/>
          <p:cNvGrpSpPr>
            <a:grpSpLocks/>
          </p:cNvGrpSpPr>
          <p:nvPr/>
        </p:nvGrpSpPr>
        <p:grpSpPr bwMode="auto">
          <a:xfrm>
            <a:off x="5770563" y="1828800"/>
            <a:ext cx="2587625" cy="579438"/>
            <a:chOff x="3600" y="2688"/>
            <a:chExt cx="1630" cy="365"/>
          </a:xfrm>
        </p:grpSpPr>
        <p:sp>
          <p:nvSpPr>
            <p:cNvPr id="781440" name="Text Box 128"/>
            <p:cNvSpPr txBox="1">
              <a:spLocks noChangeArrowheads="1"/>
            </p:cNvSpPr>
            <p:nvPr/>
          </p:nvSpPr>
          <p:spPr bwMode="auto">
            <a:xfrm>
              <a:off x="3600" y="2688"/>
              <a:ext cx="1630" cy="365"/>
            </a:xfrm>
            <a:prstGeom prst="rect">
              <a:avLst/>
            </a:prstGeom>
            <a:noFill/>
            <a:ln w="9525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3200" b="1" i="1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 OA</a:t>
              </a:r>
              <a:r>
                <a:rPr lang="en-US" sz="3200" b="1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{</a:t>
              </a:r>
              <a:r>
                <a:rPr lang="en-US" sz="3200" b="1" i="1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x</a:t>
              </a:r>
              <a:r>
                <a:rPr lang="en-US" sz="3200" b="1" baseline="-25000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1</a:t>
              </a:r>
              <a:r>
                <a:rPr lang="en-US" sz="3200" b="1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;</a:t>
              </a:r>
              <a:r>
                <a:rPr lang="en-US" sz="3200" b="1" i="1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 y</a:t>
              </a:r>
              <a:r>
                <a:rPr lang="en-US" sz="3200" b="1" baseline="-25000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1</a:t>
              </a:r>
              <a:r>
                <a:rPr lang="en-US" sz="3200" b="1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;</a:t>
              </a:r>
              <a:r>
                <a:rPr lang="en-US" sz="3200" b="1" i="1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 z</a:t>
              </a:r>
              <a:r>
                <a:rPr lang="en-US" sz="3200" b="1" baseline="-25000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1</a:t>
              </a:r>
              <a:r>
                <a:rPr lang="en-US" sz="3200" b="1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}</a:t>
              </a:r>
              <a:endParaRPr lang="ru-RU" sz="32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endParaRPr>
            </a:p>
          </p:txBody>
        </p:sp>
        <p:sp>
          <p:nvSpPr>
            <p:cNvPr id="1057" name="Freeform 129"/>
            <p:cNvSpPr>
              <a:spLocks/>
            </p:cNvSpPr>
            <p:nvPr/>
          </p:nvSpPr>
          <p:spPr bwMode="auto">
            <a:xfrm>
              <a:off x="3840" y="2736"/>
              <a:ext cx="280" cy="1"/>
            </a:xfrm>
            <a:custGeom>
              <a:avLst/>
              <a:gdLst>
                <a:gd name="T0" fmla="*/ 0 w 280"/>
                <a:gd name="T1" fmla="*/ 0 h 1"/>
                <a:gd name="T2" fmla="*/ 280 w 280"/>
                <a:gd name="T3" fmla="*/ 0 h 1"/>
                <a:gd name="T4" fmla="*/ 0 60000 65536"/>
                <a:gd name="T5" fmla="*/ 0 60000 65536"/>
                <a:gd name="T6" fmla="*/ 0 w 280"/>
                <a:gd name="T7" fmla="*/ 0 h 1"/>
                <a:gd name="T8" fmla="*/ 280 w 280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80" h="1">
                  <a:moveTo>
                    <a:pt x="0" y="0"/>
                  </a:moveTo>
                  <a:lnTo>
                    <a:pt x="280" y="0"/>
                  </a:lnTo>
                </a:path>
              </a:pathLst>
            </a:custGeom>
            <a:noFill/>
            <a:ln w="19050">
              <a:solidFill>
                <a:srgbClr val="0000FF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6" name="Group 133"/>
          <p:cNvGrpSpPr>
            <a:grpSpLocks/>
          </p:cNvGrpSpPr>
          <p:nvPr/>
        </p:nvGrpSpPr>
        <p:grpSpPr bwMode="auto">
          <a:xfrm>
            <a:off x="5867400" y="2438400"/>
            <a:ext cx="2486025" cy="579438"/>
            <a:chOff x="3744" y="1296"/>
            <a:chExt cx="1566" cy="365"/>
          </a:xfrm>
        </p:grpSpPr>
        <p:sp>
          <p:nvSpPr>
            <p:cNvPr id="781446" name="Text Box 134"/>
            <p:cNvSpPr txBox="1">
              <a:spLocks noChangeArrowheads="1"/>
            </p:cNvSpPr>
            <p:nvPr/>
          </p:nvSpPr>
          <p:spPr bwMode="auto">
            <a:xfrm>
              <a:off x="3744" y="1296"/>
              <a:ext cx="1566" cy="365"/>
            </a:xfrm>
            <a:prstGeom prst="rect">
              <a:avLst/>
            </a:prstGeom>
            <a:noFill/>
            <a:ln w="9525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3200" b="1" i="1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OB</a:t>
              </a:r>
              <a:r>
                <a:rPr lang="en-US" sz="3200" b="1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{</a:t>
              </a:r>
              <a:r>
                <a:rPr lang="en-US" sz="3200" b="1" i="1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x</a:t>
              </a:r>
              <a:r>
                <a:rPr lang="en-US" sz="3200" b="1" baseline="-25000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2</a:t>
              </a:r>
              <a:r>
                <a:rPr lang="en-US" sz="3200" b="1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;</a:t>
              </a:r>
              <a:r>
                <a:rPr lang="en-US" sz="3200" b="1" i="1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 y</a:t>
              </a:r>
              <a:r>
                <a:rPr lang="en-US" sz="3200" b="1" baseline="-25000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2</a:t>
              </a:r>
              <a:r>
                <a:rPr lang="en-US" sz="3200" b="1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;</a:t>
              </a:r>
              <a:r>
                <a:rPr lang="en-US" sz="3200" b="1" i="1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 z</a:t>
              </a:r>
              <a:r>
                <a:rPr lang="en-US" sz="3200" b="1" baseline="-25000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2</a:t>
              </a:r>
              <a:r>
                <a:rPr lang="en-US" sz="3200" b="1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}</a:t>
              </a:r>
              <a:endParaRPr lang="ru-RU" sz="32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endParaRPr>
            </a:p>
          </p:txBody>
        </p:sp>
        <p:sp>
          <p:nvSpPr>
            <p:cNvPr id="1055" name="Freeform 135"/>
            <p:cNvSpPr>
              <a:spLocks/>
            </p:cNvSpPr>
            <p:nvPr/>
          </p:nvSpPr>
          <p:spPr bwMode="auto">
            <a:xfrm>
              <a:off x="3840" y="1344"/>
              <a:ext cx="280" cy="1"/>
            </a:xfrm>
            <a:custGeom>
              <a:avLst/>
              <a:gdLst>
                <a:gd name="T0" fmla="*/ 0 w 280"/>
                <a:gd name="T1" fmla="*/ 0 h 1"/>
                <a:gd name="T2" fmla="*/ 280 w 280"/>
                <a:gd name="T3" fmla="*/ 0 h 1"/>
                <a:gd name="T4" fmla="*/ 0 60000 65536"/>
                <a:gd name="T5" fmla="*/ 0 60000 65536"/>
                <a:gd name="T6" fmla="*/ 0 w 280"/>
                <a:gd name="T7" fmla="*/ 0 h 1"/>
                <a:gd name="T8" fmla="*/ 280 w 280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80" h="1">
                  <a:moveTo>
                    <a:pt x="0" y="0"/>
                  </a:moveTo>
                  <a:lnTo>
                    <a:pt x="280" y="0"/>
                  </a:lnTo>
                </a:path>
              </a:pathLst>
            </a:custGeom>
            <a:noFill/>
            <a:ln w="19050">
              <a:solidFill>
                <a:srgbClr val="0000FF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781448" name="Text Box 136"/>
          <p:cNvSpPr txBox="1">
            <a:spLocks noChangeArrowheads="1"/>
          </p:cNvSpPr>
          <p:nvPr/>
        </p:nvSpPr>
        <p:spPr bwMode="auto">
          <a:xfrm>
            <a:off x="4267200" y="4937125"/>
            <a:ext cx="692150" cy="1311275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8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*</a:t>
            </a:r>
            <a:endParaRPr lang="ru-RU" sz="8000" b="1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1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781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1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781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1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781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00"/>
                            </p:stCondLst>
                            <p:childTnLst>
                              <p:par>
                                <p:cTn id="6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1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781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6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80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8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9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1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6" dur="500"/>
                                        <p:tgtEl>
                                          <p:spTgt spid="7814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2500"/>
                            </p:stCondLst>
                            <p:childTnLst>
                              <p:par>
                                <p:cTn id="118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1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14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14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14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814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814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814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8144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814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8144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814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8144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814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8144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8144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1374" grpId="0" animBg="1"/>
      <p:bldP spid="781376" grpId="0" animBg="1"/>
      <p:bldP spid="781377" grpId="0" animBg="1"/>
      <p:bldP spid="781416" grpId="0"/>
      <p:bldP spid="781424" grpId="0" animBg="1"/>
      <p:bldP spid="78144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33"/>
          <p:cNvGrpSpPr>
            <a:grpSpLocks/>
          </p:cNvGrpSpPr>
          <p:nvPr/>
        </p:nvGrpSpPr>
        <p:grpSpPr bwMode="auto">
          <a:xfrm>
            <a:off x="6324600" y="1447800"/>
            <a:ext cx="2219325" cy="579438"/>
            <a:chOff x="3984" y="1392"/>
            <a:chExt cx="1398" cy="365"/>
          </a:xfrm>
        </p:grpSpPr>
        <p:sp>
          <p:nvSpPr>
            <p:cNvPr id="734337" name="Text Box 129"/>
            <p:cNvSpPr txBox="1">
              <a:spLocks noChangeArrowheads="1"/>
            </p:cNvSpPr>
            <p:nvPr/>
          </p:nvSpPr>
          <p:spPr bwMode="auto">
            <a:xfrm>
              <a:off x="3984" y="1392"/>
              <a:ext cx="1398" cy="365"/>
            </a:xfrm>
            <a:prstGeom prst="rect">
              <a:avLst/>
            </a:prstGeom>
            <a:noFill/>
            <a:ln w="9525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32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AB{2;-1;-8}</a:t>
              </a:r>
              <a:endParaRPr lang="ru-RU" sz="32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endParaRPr>
            </a:p>
          </p:txBody>
        </p:sp>
        <p:sp>
          <p:nvSpPr>
            <p:cNvPr id="11332" name="Freeform 132"/>
            <p:cNvSpPr>
              <a:spLocks/>
            </p:cNvSpPr>
            <p:nvPr/>
          </p:nvSpPr>
          <p:spPr bwMode="auto">
            <a:xfrm>
              <a:off x="4080" y="1440"/>
              <a:ext cx="304" cy="1"/>
            </a:xfrm>
            <a:custGeom>
              <a:avLst/>
              <a:gdLst>
                <a:gd name="T0" fmla="*/ 0 w 304"/>
                <a:gd name="T1" fmla="*/ 0 h 1"/>
                <a:gd name="T2" fmla="*/ 304 w 304"/>
                <a:gd name="T3" fmla="*/ 0 h 1"/>
                <a:gd name="T4" fmla="*/ 0 60000 65536"/>
                <a:gd name="T5" fmla="*/ 0 60000 65536"/>
                <a:gd name="T6" fmla="*/ 0 w 304"/>
                <a:gd name="T7" fmla="*/ 0 h 1"/>
                <a:gd name="T8" fmla="*/ 304 w 304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04" h="1">
                  <a:moveTo>
                    <a:pt x="0" y="0"/>
                  </a:moveTo>
                  <a:lnTo>
                    <a:pt x="304" y="0"/>
                  </a:lnTo>
                </a:path>
              </a:pathLst>
            </a:custGeom>
            <a:noFill/>
            <a:ln w="19050">
              <a:solidFill>
                <a:schemeClr val="tx2"/>
              </a:solidFill>
              <a:round/>
              <a:headEnd type="none" w="lg" len="lg"/>
              <a:tailEnd type="triangle" w="lg" len="lg"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734307" name="Text Box 99"/>
          <p:cNvSpPr txBox="1">
            <a:spLocks noChangeArrowheads="1"/>
          </p:cNvSpPr>
          <p:nvPr/>
        </p:nvSpPr>
        <p:spPr bwMode="auto">
          <a:xfrm>
            <a:off x="1981200" y="639763"/>
            <a:ext cx="455613" cy="579437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200" b="1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B</a:t>
            </a:r>
            <a:endParaRPr lang="ru-RU" sz="3200" b="1" i="1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734308" name="Text Box 100"/>
          <p:cNvSpPr txBox="1">
            <a:spLocks noChangeArrowheads="1"/>
          </p:cNvSpPr>
          <p:nvPr/>
        </p:nvSpPr>
        <p:spPr bwMode="auto">
          <a:xfrm>
            <a:off x="228600" y="639763"/>
            <a:ext cx="455613" cy="579437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200" b="1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A</a:t>
            </a:r>
            <a:endParaRPr lang="ru-RU" sz="3200" b="1" i="1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734309" name="Text Box 101"/>
          <p:cNvSpPr txBox="1">
            <a:spLocks noChangeArrowheads="1"/>
          </p:cNvSpPr>
          <p:nvPr/>
        </p:nvSpPr>
        <p:spPr bwMode="auto">
          <a:xfrm>
            <a:off x="533400" y="639763"/>
            <a:ext cx="1435100" cy="579437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32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(</a:t>
            </a:r>
            <a:r>
              <a:rPr lang="en-US" sz="32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3;5;7),</a:t>
            </a:r>
            <a:endParaRPr lang="ru-RU" sz="3200" b="1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734318" name="Text Box 110"/>
          <p:cNvSpPr txBox="1">
            <a:spLocks noChangeArrowheads="1"/>
          </p:cNvSpPr>
          <p:nvPr/>
        </p:nvSpPr>
        <p:spPr bwMode="auto">
          <a:xfrm>
            <a:off x="2286000" y="639763"/>
            <a:ext cx="1570038" cy="579437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32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(</a:t>
            </a:r>
            <a:r>
              <a:rPr lang="en-US" sz="32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5;4;-1),</a:t>
            </a:r>
            <a:endParaRPr lang="ru-RU" sz="3200" b="1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734313" name="Text Box 105"/>
          <p:cNvSpPr txBox="1">
            <a:spLocks noChangeArrowheads="1"/>
          </p:cNvSpPr>
          <p:nvPr/>
        </p:nvSpPr>
        <p:spPr bwMode="auto">
          <a:xfrm>
            <a:off x="228600" y="3276600"/>
            <a:ext cx="431800" cy="579438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200" b="1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P</a:t>
            </a:r>
            <a:endParaRPr lang="ru-RU" sz="3200" b="1" i="1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734314" name="Text Box 106"/>
          <p:cNvSpPr txBox="1">
            <a:spLocks noChangeArrowheads="1"/>
          </p:cNvSpPr>
          <p:nvPr/>
        </p:nvSpPr>
        <p:spPr bwMode="auto">
          <a:xfrm>
            <a:off x="2057400" y="3306763"/>
            <a:ext cx="455613" cy="579437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200" b="1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C</a:t>
            </a:r>
            <a:endParaRPr lang="ru-RU" sz="3200" b="1" i="1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734319" name="Text Box 111"/>
          <p:cNvSpPr txBox="1">
            <a:spLocks noChangeArrowheads="1"/>
          </p:cNvSpPr>
          <p:nvPr/>
        </p:nvSpPr>
        <p:spPr bwMode="auto">
          <a:xfrm>
            <a:off x="503238" y="3276600"/>
            <a:ext cx="1570037" cy="579438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32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(</a:t>
            </a:r>
            <a:r>
              <a:rPr lang="en-US" sz="32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2;-1;0),</a:t>
            </a:r>
            <a:endParaRPr lang="ru-RU" sz="3200" b="1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734320" name="Text Box 112"/>
          <p:cNvSpPr txBox="1">
            <a:spLocks noChangeArrowheads="1"/>
          </p:cNvSpPr>
          <p:nvPr/>
        </p:nvSpPr>
        <p:spPr bwMode="auto">
          <a:xfrm>
            <a:off x="2362200" y="3306763"/>
            <a:ext cx="1570038" cy="579437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32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(</a:t>
            </a:r>
            <a:r>
              <a:rPr lang="en-US" sz="32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4;-4;2),</a:t>
            </a:r>
            <a:endParaRPr lang="ru-RU" sz="3200" b="1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734315" name="Text Box 107"/>
          <p:cNvSpPr txBox="1">
            <a:spLocks noChangeArrowheads="1"/>
          </p:cNvSpPr>
          <p:nvPr/>
        </p:nvSpPr>
        <p:spPr bwMode="auto">
          <a:xfrm>
            <a:off x="266700" y="5410200"/>
            <a:ext cx="477838" cy="579438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200" b="1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D</a:t>
            </a:r>
            <a:endParaRPr lang="ru-RU" sz="3200" b="1" i="1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734321" name="Text Box 113"/>
          <p:cNvSpPr txBox="1">
            <a:spLocks noChangeArrowheads="1"/>
          </p:cNvSpPr>
          <p:nvPr/>
        </p:nvSpPr>
        <p:spPr bwMode="auto">
          <a:xfrm>
            <a:off x="571500" y="5410200"/>
            <a:ext cx="1704975" cy="579438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32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(</a:t>
            </a:r>
            <a:r>
              <a:rPr lang="en-US" sz="32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-3;-4;0),</a:t>
            </a:r>
            <a:endParaRPr lang="ru-RU" sz="3200" b="1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734316" name="Text Box 108"/>
          <p:cNvSpPr txBox="1">
            <a:spLocks noChangeArrowheads="1"/>
          </p:cNvSpPr>
          <p:nvPr/>
        </p:nvSpPr>
        <p:spPr bwMode="auto">
          <a:xfrm>
            <a:off x="254000" y="4495800"/>
            <a:ext cx="455613" cy="579438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200" b="1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R</a:t>
            </a:r>
            <a:endParaRPr lang="ru-RU" sz="3200" b="1" i="1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734317" name="Text Box 109"/>
          <p:cNvSpPr txBox="1">
            <a:spLocks noChangeArrowheads="1"/>
          </p:cNvSpPr>
          <p:nvPr/>
        </p:nvSpPr>
        <p:spPr bwMode="auto">
          <a:xfrm>
            <a:off x="2209800" y="4525963"/>
            <a:ext cx="431800" cy="579437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200" b="1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T</a:t>
            </a:r>
            <a:endParaRPr lang="ru-RU" sz="3200" b="1" i="1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734322" name="Text Box 114"/>
          <p:cNvSpPr txBox="1">
            <a:spLocks noChangeArrowheads="1"/>
          </p:cNvSpPr>
          <p:nvPr/>
        </p:nvSpPr>
        <p:spPr bwMode="auto">
          <a:xfrm>
            <a:off x="512763" y="4495800"/>
            <a:ext cx="1704975" cy="579438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32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(</a:t>
            </a:r>
            <a:r>
              <a:rPr lang="en-US" sz="32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-4;0;-4),</a:t>
            </a:r>
            <a:endParaRPr lang="ru-RU" sz="3200" b="1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734323" name="Text Box 115"/>
          <p:cNvSpPr txBox="1">
            <a:spLocks noChangeArrowheads="1"/>
          </p:cNvSpPr>
          <p:nvPr/>
        </p:nvSpPr>
        <p:spPr bwMode="auto">
          <a:xfrm>
            <a:off x="2586038" y="4525963"/>
            <a:ext cx="1570037" cy="579437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32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(</a:t>
            </a:r>
            <a:r>
              <a:rPr lang="en-US" sz="32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0;5;-1),</a:t>
            </a:r>
            <a:endParaRPr lang="ru-RU" sz="3200" b="1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734312" name="Text Box 104"/>
          <p:cNvSpPr txBox="1">
            <a:spLocks noChangeArrowheads="1"/>
          </p:cNvSpPr>
          <p:nvPr/>
        </p:nvSpPr>
        <p:spPr bwMode="auto">
          <a:xfrm>
            <a:off x="228600" y="2133600"/>
            <a:ext cx="477838" cy="579438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200" b="1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N</a:t>
            </a:r>
            <a:endParaRPr lang="ru-RU" sz="3200" b="1" i="1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734326" name="Text Box 118"/>
          <p:cNvSpPr txBox="1">
            <a:spLocks noChangeArrowheads="1"/>
          </p:cNvSpPr>
          <p:nvPr/>
        </p:nvSpPr>
        <p:spPr bwMode="auto">
          <a:xfrm>
            <a:off x="546100" y="2133600"/>
            <a:ext cx="1570038" cy="579438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32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(</a:t>
            </a:r>
            <a:r>
              <a:rPr lang="en-US" sz="32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3;2;-3),</a:t>
            </a:r>
            <a:endParaRPr lang="ru-RU" sz="3200" b="1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734330" name="Text Box 122"/>
          <p:cNvSpPr txBox="1">
            <a:spLocks noChangeArrowheads="1"/>
          </p:cNvSpPr>
          <p:nvPr/>
        </p:nvSpPr>
        <p:spPr bwMode="auto">
          <a:xfrm>
            <a:off x="6711950" y="762000"/>
            <a:ext cx="1739900" cy="579438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200" b="1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B</a:t>
            </a:r>
            <a:r>
              <a:rPr lang="ru-RU" sz="32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(</a:t>
            </a:r>
            <a:r>
              <a:rPr lang="en-US" sz="32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5;4;-1)</a:t>
            </a:r>
            <a:endParaRPr lang="ru-RU" sz="3200" b="1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734331" name="Text Box 123"/>
          <p:cNvSpPr txBox="1">
            <a:spLocks noChangeArrowheads="1"/>
          </p:cNvSpPr>
          <p:nvPr/>
        </p:nvSpPr>
        <p:spPr bwMode="auto">
          <a:xfrm>
            <a:off x="6711950" y="152400"/>
            <a:ext cx="1604963" cy="579438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200" b="1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A</a:t>
            </a:r>
            <a:r>
              <a:rPr lang="ru-RU" sz="32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(</a:t>
            </a:r>
            <a:r>
              <a:rPr lang="en-US" sz="32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3;5;7)</a:t>
            </a:r>
            <a:endParaRPr lang="ru-RU" sz="3200" b="1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grpSp>
        <p:nvGrpSpPr>
          <p:cNvPr id="3" name="Group 128"/>
          <p:cNvGrpSpPr>
            <a:grpSpLocks/>
          </p:cNvGrpSpPr>
          <p:nvPr/>
        </p:nvGrpSpPr>
        <p:grpSpPr bwMode="auto">
          <a:xfrm>
            <a:off x="6330950" y="381000"/>
            <a:ext cx="2051050" cy="1066800"/>
            <a:chOff x="3792" y="432"/>
            <a:chExt cx="1072" cy="672"/>
          </a:xfrm>
        </p:grpSpPr>
        <p:sp>
          <p:nvSpPr>
            <p:cNvPr id="734334" name="Text Box 126"/>
            <p:cNvSpPr txBox="1">
              <a:spLocks noChangeArrowheads="1"/>
            </p:cNvSpPr>
            <p:nvPr/>
          </p:nvSpPr>
          <p:spPr bwMode="auto">
            <a:xfrm>
              <a:off x="3792" y="432"/>
              <a:ext cx="244" cy="442"/>
            </a:xfrm>
            <a:prstGeom prst="rect">
              <a:avLst/>
            </a:prstGeom>
            <a:noFill/>
            <a:ln w="9525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4000" b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–</a:t>
              </a:r>
              <a:endParaRPr lang="ru-RU" sz="4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11330" name="Freeform 127"/>
            <p:cNvSpPr>
              <a:spLocks/>
            </p:cNvSpPr>
            <p:nvPr/>
          </p:nvSpPr>
          <p:spPr bwMode="auto">
            <a:xfrm>
              <a:off x="4032" y="1103"/>
              <a:ext cx="832" cy="1"/>
            </a:xfrm>
            <a:custGeom>
              <a:avLst/>
              <a:gdLst>
                <a:gd name="T0" fmla="*/ 0 w 832"/>
                <a:gd name="T1" fmla="*/ 0 h 1"/>
                <a:gd name="T2" fmla="*/ 832 w 832"/>
                <a:gd name="T3" fmla="*/ 0 h 1"/>
                <a:gd name="T4" fmla="*/ 0 60000 65536"/>
                <a:gd name="T5" fmla="*/ 0 60000 65536"/>
                <a:gd name="T6" fmla="*/ 0 w 832"/>
                <a:gd name="T7" fmla="*/ 0 h 1"/>
                <a:gd name="T8" fmla="*/ 832 w 832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832" h="1">
                  <a:moveTo>
                    <a:pt x="0" y="0"/>
                  </a:moveTo>
                  <a:lnTo>
                    <a:pt x="832" y="0"/>
                  </a:lnTo>
                </a:path>
              </a:pathLst>
            </a:custGeom>
            <a:noFill/>
            <a:ln w="28575">
              <a:solidFill>
                <a:schemeClr val="tx2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4" name="Group 141"/>
          <p:cNvGrpSpPr>
            <a:grpSpLocks/>
          </p:cNvGrpSpPr>
          <p:nvPr/>
        </p:nvGrpSpPr>
        <p:grpSpPr bwMode="auto">
          <a:xfrm>
            <a:off x="4495800" y="2133600"/>
            <a:ext cx="4460875" cy="579438"/>
            <a:chOff x="3264" y="1584"/>
            <a:chExt cx="2810" cy="365"/>
          </a:xfrm>
        </p:grpSpPr>
        <p:grpSp>
          <p:nvGrpSpPr>
            <p:cNvPr id="5" name="Group 135"/>
            <p:cNvGrpSpPr>
              <a:grpSpLocks/>
            </p:cNvGrpSpPr>
            <p:nvPr/>
          </p:nvGrpSpPr>
          <p:grpSpPr bwMode="auto">
            <a:xfrm>
              <a:off x="4669" y="1584"/>
              <a:ext cx="1405" cy="365"/>
              <a:chOff x="3984" y="1392"/>
              <a:chExt cx="1405" cy="365"/>
            </a:xfrm>
          </p:grpSpPr>
          <p:sp>
            <p:nvSpPr>
              <p:cNvPr id="734344" name="Text Box 136"/>
              <p:cNvSpPr txBox="1">
                <a:spLocks noChangeArrowheads="1"/>
              </p:cNvSpPr>
              <p:nvPr/>
            </p:nvSpPr>
            <p:spPr bwMode="auto">
              <a:xfrm>
                <a:off x="3984" y="1392"/>
                <a:ext cx="1405" cy="365"/>
              </a:xfrm>
              <a:prstGeom prst="rect">
                <a:avLst/>
              </a:prstGeom>
              <a:noFill/>
              <a:ln w="9525">
                <a:noFill/>
                <a:miter lim="800000"/>
                <a:headEnd type="none" w="lg" len="lg"/>
                <a:tailEnd type="none" w="lg" len="lg"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US" sz="3200" b="1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</a:rPr>
                  <a:t>ON{3; 2;-3}</a:t>
                </a:r>
                <a:endParaRPr lang="ru-RU" sz="32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endParaRPr>
              </a:p>
            </p:txBody>
          </p:sp>
          <p:sp>
            <p:nvSpPr>
              <p:cNvPr id="11328" name="Freeform 137"/>
              <p:cNvSpPr>
                <a:spLocks/>
              </p:cNvSpPr>
              <p:nvPr/>
            </p:nvSpPr>
            <p:spPr bwMode="auto">
              <a:xfrm>
                <a:off x="4080" y="1440"/>
                <a:ext cx="304" cy="1"/>
              </a:xfrm>
              <a:custGeom>
                <a:avLst/>
                <a:gdLst>
                  <a:gd name="T0" fmla="*/ 0 w 304"/>
                  <a:gd name="T1" fmla="*/ 0 h 1"/>
                  <a:gd name="T2" fmla="*/ 304 w 304"/>
                  <a:gd name="T3" fmla="*/ 0 h 1"/>
                  <a:gd name="T4" fmla="*/ 0 60000 65536"/>
                  <a:gd name="T5" fmla="*/ 0 60000 65536"/>
                  <a:gd name="T6" fmla="*/ 0 w 304"/>
                  <a:gd name="T7" fmla="*/ 0 h 1"/>
                  <a:gd name="T8" fmla="*/ 304 w 304"/>
                  <a:gd name="T9" fmla="*/ 1 h 1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304" h="1">
                    <a:moveTo>
                      <a:pt x="0" y="0"/>
                    </a:moveTo>
                    <a:lnTo>
                      <a:pt x="304" y="0"/>
                    </a:lnTo>
                  </a:path>
                </a:pathLst>
              </a:custGeom>
              <a:noFill/>
              <a:ln w="19050">
                <a:solidFill>
                  <a:schemeClr val="tx2"/>
                </a:solidFill>
                <a:round/>
                <a:headEnd type="none" w="lg" len="lg"/>
                <a:tailEnd type="triangle" w="lg" len="lg"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1326" name="Text Box 139"/>
            <p:cNvSpPr txBox="1">
              <a:spLocks noChangeArrowheads="1"/>
            </p:cNvSpPr>
            <p:nvPr/>
          </p:nvSpPr>
          <p:spPr bwMode="auto">
            <a:xfrm>
              <a:off x="3264" y="1632"/>
              <a:ext cx="1474" cy="288"/>
            </a:xfrm>
            <a:prstGeom prst="rect">
              <a:avLst/>
            </a:prstGeom>
            <a:noFill/>
            <a:ln w="9525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2400"/>
                <a:t> </a:t>
              </a:r>
              <a:r>
                <a:rPr lang="ru-RU" sz="2400"/>
                <a:t>Радиус-вектор</a:t>
              </a:r>
            </a:p>
          </p:txBody>
        </p:sp>
      </p:grpSp>
      <p:grpSp>
        <p:nvGrpSpPr>
          <p:cNvPr id="6" name="Group 143"/>
          <p:cNvGrpSpPr>
            <a:grpSpLocks/>
          </p:cNvGrpSpPr>
          <p:nvPr/>
        </p:nvGrpSpPr>
        <p:grpSpPr bwMode="auto">
          <a:xfrm>
            <a:off x="5257800" y="4038600"/>
            <a:ext cx="2162175" cy="579438"/>
            <a:chOff x="3984" y="1392"/>
            <a:chExt cx="1362" cy="365"/>
          </a:xfrm>
        </p:grpSpPr>
        <p:sp>
          <p:nvSpPr>
            <p:cNvPr id="734352" name="Text Box 144"/>
            <p:cNvSpPr txBox="1">
              <a:spLocks noChangeArrowheads="1"/>
            </p:cNvSpPr>
            <p:nvPr/>
          </p:nvSpPr>
          <p:spPr bwMode="auto">
            <a:xfrm>
              <a:off x="3984" y="1392"/>
              <a:ext cx="1362" cy="365"/>
            </a:xfrm>
            <a:prstGeom prst="rect">
              <a:avLst/>
            </a:prstGeom>
            <a:noFill/>
            <a:ln w="9525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32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PC{2;-3; 2}</a:t>
              </a:r>
              <a:endParaRPr lang="ru-RU" sz="32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endParaRPr>
            </a:p>
          </p:txBody>
        </p:sp>
        <p:sp>
          <p:nvSpPr>
            <p:cNvPr id="11324" name="Freeform 145"/>
            <p:cNvSpPr>
              <a:spLocks/>
            </p:cNvSpPr>
            <p:nvPr/>
          </p:nvSpPr>
          <p:spPr bwMode="auto">
            <a:xfrm>
              <a:off x="4080" y="1440"/>
              <a:ext cx="304" cy="1"/>
            </a:xfrm>
            <a:custGeom>
              <a:avLst/>
              <a:gdLst>
                <a:gd name="T0" fmla="*/ 0 w 304"/>
                <a:gd name="T1" fmla="*/ 0 h 1"/>
                <a:gd name="T2" fmla="*/ 304 w 304"/>
                <a:gd name="T3" fmla="*/ 0 h 1"/>
                <a:gd name="T4" fmla="*/ 0 60000 65536"/>
                <a:gd name="T5" fmla="*/ 0 60000 65536"/>
                <a:gd name="T6" fmla="*/ 0 w 304"/>
                <a:gd name="T7" fmla="*/ 0 h 1"/>
                <a:gd name="T8" fmla="*/ 304 w 304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04" h="1">
                  <a:moveTo>
                    <a:pt x="0" y="0"/>
                  </a:moveTo>
                  <a:lnTo>
                    <a:pt x="304" y="0"/>
                  </a:lnTo>
                </a:path>
              </a:pathLst>
            </a:custGeom>
            <a:noFill/>
            <a:ln w="19050">
              <a:solidFill>
                <a:schemeClr val="tx2"/>
              </a:solidFill>
              <a:round/>
              <a:headEnd type="none" w="lg" len="lg"/>
              <a:tailEnd type="triangle" w="lg" len="lg"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734354" name="Text Box 146"/>
          <p:cNvSpPr txBox="1">
            <a:spLocks noChangeArrowheads="1"/>
          </p:cNvSpPr>
          <p:nvPr/>
        </p:nvSpPr>
        <p:spPr bwMode="auto">
          <a:xfrm>
            <a:off x="5638800" y="3352800"/>
            <a:ext cx="1739900" cy="579438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200" b="1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C</a:t>
            </a:r>
            <a:r>
              <a:rPr lang="ru-RU" sz="32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(</a:t>
            </a:r>
            <a:r>
              <a:rPr lang="en-US" sz="32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4;-4;2)</a:t>
            </a:r>
            <a:endParaRPr lang="ru-RU" sz="3200" b="1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734355" name="Text Box 147"/>
          <p:cNvSpPr txBox="1">
            <a:spLocks noChangeArrowheads="1"/>
          </p:cNvSpPr>
          <p:nvPr/>
        </p:nvSpPr>
        <p:spPr bwMode="auto">
          <a:xfrm>
            <a:off x="5638800" y="2743200"/>
            <a:ext cx="1716088" cy="579438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200" b="1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P</a:t>
            </a:r>
            <a:r>
              <a:rPr lang="ru-RU" sz="32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(</a:t>
            </a:r>
            <a:r>
              <a:rPr lang="en-US" sz="32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2;-1;0)</a:t>
            </a:r>
            <a:endParaRPr lang="ru-RU" sz="3200" b="1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grpSp>
        <p:nvGrpSpPr>
          <p:cNvPr id="7" name="Group 148"/>
          <p:cNvGrpSpPr>
            <a:grpSpLocks/>
          </p:cNvGrpSpPr>
          <p:nvPr/>
        </p:nvGrpSpPr>
        <p:grpSpPr bwMode="auto">
          <a:xfrm>
            <a:off x="5257800" y="2971800"/>
            <a:ext cx="2286000" cy="1066800"/>
            <a:chOff x="3792" y="432"/>
            <a:chExt cx="1072" cy="672"/>
          </a:xfrm>
        </p:grpSpPr>
        <p:sp>
          <p:nvSpPr>
            <p:cNvPr id="734357" name="Text Box 149"/>
            <p:cNvSpPr txBox="1">
              <a:spLocks noChangeArrowheads="1"/>
            </p:cNvSpPr>
            <p:nvPr/>
          </p:nvSpPr>
          <p:spPr bwMode="auto">
            <a:xfrm>
              <a:off x="3792" y="432"/>
              <a:ext cx="219" cy="442"/>
            </a:xfrm>
            <a:prstGeom prst="rect">
              <a:avLst/>
            </a:prstGeom>
            <a:noFill/>
            <a:ln w="9525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4000" b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–</a:t>
              </a:r>
              <a:endParaRPr lang="ru-RU" sz="4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11322" name="Freeform 150"/>
            <p:cNvSpPr>
              <a:spLocks/>
            </p:cNvSpPr>
            <p:nvPr/>
          </p:nvSpPr>
          <p:spPr bwMode="auto">
            <a:xfrm>
              <a:off x="4032" y="1103"/>
              <a:ext cx="832" cy="1"/>
            </a:xfrm>
            <a:custGeom>
              <a:avLst/>
              <a:gdLst>
                <a:gd name="T0" fmla="*/ 0 w 832"/>
                <a:gd name="T1" fmla="*/ 0 h 1"/>
                <a:gd name="T2" fmla="*/ 832 w 832"/>
                <a:gd name="T3" fmla="*/ 0 h 1"/>
                <a:gd name="T4" fmla="*/ 0 60000 65536"/>
                <a:gd name="T5" fmla="*/ 0 60000 65536"/>
                <a:gd name="T6" fmla="*/ 0 w 832"/>
                <a:gd name="T7" fmla="*/ 0 h 1"/>
                <a:gd name="T8" fmla="*/ 832 w 832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832" h="1">
                  <a:moveTo>
                    <a:pt x="0" y="0"/>
                  </a:moveTo>
                  <a:lnTo>
                    <a:pt x="832" y="0"/>
                  </a:lnTo>
                </a:path>
              </a:pathLst>
            </a:custGeom>
            <a:noFill/>
            <a:ln w="28575">
              <a:solidFill>
                <a:schemeClr val="tx2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8" name="Group 152"/>
          <p:cNvGrpSpPr>
            <a:grpSpLocks/>
          </p:cNvGrpSpPr>
          <p:nvPr/>
        </p:nvGrpSpPr>
        <p:grpSpPr bwMode="auto">
          <a:xfrm>
            <a:off x="6653213" y="5867400"/>
            <a:ext cx="2354262" cy="579438"/>
            <a:chOff x="3984" y="1392"/>
            <a:chExt cx="1483" cy="365"/>
          </a:xfrm>
        </p:grpSpPr>
        <p:sp>
          <p:nvSpPr>
            <p:cNvPr id="734361" name="Text Box 153"/>
            <p:cNvSpPr txBox="1">
              <a:spLocks noChangeArrowheads="1"/>
            </p:cNvSpPr>
            <p:nvPr/>
          </p:nvSpPr>
          <p:spPr bwMode="auto">
            <a:xfrm>
              <a:off x="3984" y="1392"/>
              <a:ext cx="1483" cy="365"/>
            </a:xfrm>
            <a:prstGeom prst="rect">
              <a:avLst/>
            </a:prstGeom>
            <a:noFill/>
            <a:ln w="9525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32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TR{-4;-5;-3}</a:t>
              </a:r>
              <a:endParaRPr lang="ru-RU" sz="32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endParaRPr>
            </a:p>
          </p:txBody>
        </p:sp>
        <p:sp>
          <p:nvSpPr>
            <p:cNvPr id="11320" name="Freeform 154"/>
            <p:cNvSpPr>
              <a:spLocks/>
            </p:cNvSpPr>
            <p:nvPr/>
          </p:nvSpPr>
          <p:spPr bwMode="auto">
            <a:xfrm>
              <a:off x="4080" y="1440"/>
              <a:ext cx="304" cy="1"/>
            </a:xfrm>
            <a:custGeom>
              <a:avLst/>
              <a:gdLst>
                <a:gd name="T0" fmla="*/ 0 w 304"/>
                <a:gd name="T1" fmla="*/ 0 h 1"/>
                <a:gd name="T2" fmla="*/ 304 w 304"/>
                <a:gd name="T3" fmla="*/ 0 h 1"/>
                <a:gd name="T4" fmla="*/ 0 60000 65536"/>
                <a:gd name="T5" fmla="*/ 0 60000 65536"/>
                <a:gd name="T6" fmla="*/ 0 w 304"/>
                <a:gd name="T7" fmla="*/ 0 h 1"/>
                <a:gd name="T8" fmla="*/ 304 w 304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04" h="1">
                  <a:moveTo>
                    <a:pt x="0" y="0"/>
                  </a:moveTo>
                  <a:lnTo>
                    <a:pt x="304" y="0"/>
                  </a:lnTo>
                </a:path>
              </a:pathLst>
            </a:custGeom>
            <a:noFill/>
            <a:ln w="19050">
              <a:solidFill>
                <a:schemeClr val="tx2"/>
              </a:solidFill>
              <a:round/>
              <a:headEnd type="none" w="lg" len="lg"/>
              <a:tailEnd type="triangle" w="lg" len="lg"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734363" name="Text Box 155"/>
          <p:cNvSpPr txBox="1">
            <a:spLocks noChangeArrowheads="1"/>
          </p:cNvSpPr>
          <p:nvPr/>
        </p:nvSpPr>
        <p:spPr bwMode="auto">
          <a:xfrm>
            <a:off x="7034213" y="5181600"/>
            <a:ext cx="1817687" cy="579438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200" b="1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T</a:t>
            </a:r>
            <a:r>
              <a:rPr lang="ru-RU" sz="32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(</a:t>
            </a:r>
            <a:r>
              <a:rPr lang="en-US" sz="32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0; 5;-1)</a:t>
            </a:r>
            <a:endParaRPr lang="ru-RU" sz="3200" b="1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734364" name="Text Box 156"/>
          <p:cNvSpPr txBox="1">
            <a:spLocks noChangeArrowheads="1"/>
          </p:cNvSpPr>
          <p:nvPr/>
        </p:nvSpPr>
        <p:spPr bwMode="auto">
          <a:xfrm>
            <a:off x="7034213" y="4572000"/>
            <a:ext cx="1874837" cy="579438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200" b="1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R</a:t>
            </a:r>
            <a:r>
              <a:rPr lang="ru-RU" sz="32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(</a:t>
            </a:r>
            <a:r>
              <a:rPr lang="en-US" sz="32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-4;0;-4)</a:t>
            </a:r>
            <a:endParaRPr lang="ru-RU" sz="3200" b="1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grpSp>
        <p:nvGrpSpPr>
          <p:cNvPr id="9" name="Group 157"/>
          <p:cNvGrpSpPr>
            <a:grpSpLocks/>
          </p:cNvGrpSpPr>
          <p:nvPr/>
        </p:nvGrpSpPr>
        <p:grpSpPr bwMode="auto">
          <a:xfrm>
            <a:off x="6653213" y="4800600"/>
            <a:ext cx="2262187" cy="1066800"/>
            <a:chOff x="3792" y="432"/>
            <a:chExt cx="1072" cy="672"/>
          </a:xfrm>
        </p:grpSpPr>
        <p:sp>
          <p:nvSpPr>
            <p:cNvPr id="734366" name="Text Box 158"/>
            <p:cNvSpPr txBox="1">
              <a:spLocks noChangeArrowheads="1"/>
            </p:cNvSpPr>
            <p:nvPr/>
          </p:nvSpPr>
          <p:spPr bwMode="auto">
            <a:xfrm>
              <a:off x="3792" y="432"/>
              <a:ext cx="221" cy="442"/>
            </a:xfrm>
            <a:prstGeom prst="rect">
              <a:avLst/>
            </a:prstGeom>
            <a:noFill/>
            <a:ln w="9525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4000" b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–</a:t>
              </a:r>
              <a:endParaRPr lang="ru-RU" sz="4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11318" name="Freeform 159"/>
            <p:cNvSpPr>
              <a:spLocks/>
            </p:cNvSpPr>
            <p:nvPr/>
          </p:nvSpPr>
          <p:spPr bwMode="auto">
            <a:xfrm>
              <a:off x="4032" y="1103"/>
              <a:ext cx="832" cy="1"/>
            </a:xfrm>
            <a:custGeom>
              <a:avLst/>
              <a:gdLst>
                <a:gd name="T0" fmla="*/ 0 w 832"/>
                <a:gd name="T1" fmla="*/ 0 h 1"/>
                <a:gd name="T2" fmla="*/ 832 w 832"/>
                <a:gd name="T3" fmla="*/ 0 h 1"/>
                <a:gd name="T4" fmla="*/ 0 60000 65536"/>
                <a:gd name="T5" fmla="*/ 0 60000 65536"/>
                <a:gd name="T6" fmla="*/ 0 w 832"/>
                <a:gd name="T7" fmla="*/ 0 h 1"/>
                <a:gd name="T8" fmla="*/ 832 w 832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832" h="1">
                  <a:moveTo>
                    <a:pt x="0" y="0"/>
                  </a:moveTo>
                  <a:lnTo>
                    <a:pt x="832" y="0"/>
                  </a:lnTo>
                </a:path>
              </a:pathLst>
            </a:custGeom>
            <a:noFill/>
            <a:ln w="28575">
              <a:solidFill>
                <a:schemeClr val="tx2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0" name="Group 161"/>
          <p:cNvGrpSpPr>
            <a:grpSpLocks/>
          </p:cNvGrpSpPr>
          <p:nvPr/>
        </p:nvGrpSpPr>
        <p:grpSpPr bwMode="auto">
          <a:xfrm>
            <a:off x="609600" y="6096000"/>
            <a:ext cx="4595813" cy="579438"/>
            <a:chOff x="3264" y="1584"/>
            <a:chExt cx="2895" cy="365"/>
          </a:xfrm>
        </p:grpSpPr>
        <p:grpSp>
          <p:nvGrpSpPr>
            <p:cNvPr id="11" name="Group 162"/>
            <p:cNvGrpSpPr>
              <a:grpSpLocks/>
            </p:cNvGrpSpPr>
            <p:nvPr/>
          </p:nvGrpSpPr>
          <p:grpSpPr bwMode="auto">
            <a:xfrm>
              <a:off x="4669" y="1584"/>
              <a:ext cx="1490" cy="365"/>
              <a:chOff x="3984" y="1392"/>
              <a:chExt cx="1490" cy="365"/>
            </a:xfrm>
          </p:grpSpPr>
          <p:sp>
            <p:nvSpPr>
              <p:cNvPr id="734371" name="Text Box 163"/>
              <p:cNvSpPr txBox="1">
                <a:spLocks noChangeArrowheads="1"/>
              </p:cNvSpPr>
              <p:nvPr/>
            </p:nvSpPr>
            <p:spPr bwMode="auto">
              <a:xfrm>
                <a:off x="3984" y="1392"/>
                <a:ext cx="1490" cy="365"/>
              </a:xfrm>
              <a:prstGeom prst="rect">
                <a:avLst/>
              </a:prstGeom>
              <a:noFill/>
              <a:ln w="9525">
                <a:noFill/>
                <a:miter lim="800000"/>
                <a:headEnd type="none" w="lg" len="lg"/>
                <a:tailEnd type="none" w="lg" len="lg"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US" sz="3200" b="1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</a:rPr>
                  <a:t>OD{-3;-4; 0}</a:t>
                </a:r>
                <a:endParaRPr lang="ru-RU" sz="32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endParaRPr>
              </a:p>
            </p:txBody>
          </p:sp>
          <p:sp>
            <p:nvSpPr>
              <p:cNvPr id="11316" name="Freeform 164"/>
              <p:cNvSpPr>
                <a:spLocks/>
              </p:cNvSpPr>
              <p:nvPr/>
            </p:nvSpPr>
            <p:spPr bwMode="auto">
              <a:xfrm>
                <a:off x="4080" y="1440"/>
                <a:ext cx="304" cy="1"/>
              </a:xfrm>
              <a:custGeom>
                <a:avLst/>
                <a:gdLst>
                  <a:gd name="T0" fmla="*/ 0 w 304"/>
                  <a:gd name="T1" fmla="*/ 0 h 1"/>
                  <a:gd name="T2" fmla="*/ 304 w 304"/>
                  <a:gd name="T3" fmla="*/ 0 h 1"/>
                  <a:gd name="T4" fmla="*/ 0 60000 65536"/>
                  <a:gd name="T5" fmla="*/ 0 60000 65536"/>
                  <a:gd name="T6" fmla="*/ 0 w 304"/>
                  <a:gd name="T7" fmla="*/ 0 h 1"/>
                  <a:gd name="T8" fmla="*/ 304 w 304"/>
                  <a:gd name="T9" fmla="*/ 1 h 1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304" h="1">
                    <a:moveTo>
                      <a:pt x="0" y="0"/>
                    </a:moveTo>
                    <a:lnTo>
                      <a:pt x="304" y="0"/>
                    </a:lnTo>
                  </a:path>
                </a:pathLst>
              </a:custGeom>
              <a:noFill/>
              <a:ln w="19050">
                <a:solidFill>
                  <a:schemeClr val="tx2"/>
                </a:solidFill>
                <a:round/>
                <a:headEnd type="none" w="lg" len="lg"/>
                <a:tailEnd type="triangle" w="lg" len="lg"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1314" name="Text Box 165"/>
            <p:cNvSpPr txBox="1">
              <a:spLocks noChangeArrowheads="1"/>
            </p:cNvSpPr>
            <p:nvPr/>
          </p:nvSpPr>
          <p:spPr bwMode="auto">
            <a:xfrm>
              <a:off x="3264" y="1632"/>
              <a:ext cx="1421" cy="288"/>
            </a:xfrm>
            <a:prstGeom prst="rect">
              <a:avLst/>
            </a:prstGeom>
            <a:noFill/>
            <a:ln w="9525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ru-RU" sz="2400"/>
                <a:t>Радиус-вектор</a:t>
              </a:r>
            </a:p>
          </p:txBody>
        </p:sp>
      </p:grpSp>
      <p:sp>
        <p:nvSpPr>
          <p:cNvPr id="734375" name="Text Box 167"/>
          <p:cNvSpPr txBox="1">
            <a:spLocks noChangeArrowheads="1"/>
          </p:cNvSpPr>
          <p:nvPr/>
        </p:nvSpPr>
        <p:spPr bwMode="auto">
          <a:xfrm>
            <a:off x="2146300" y="2133600"/>
            <a:ext cx="477838" cy="579438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200" b="1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O</a:t>
            </a:r>
            <a:endParaRPr lang="ru-RU" sz="3200" b="1" i="1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734376" name="Text Box 168"/>
          <p:cNvSpPr txBox="1">
            <a:spLocks noChangeArrowheads="1"/>
          </p:cNvSpPr>
          <p:nvPr/>
        </p:nvSpPr>
        <p:spPr bwMode="auto">
          <a:xfrm>
            <a:off x="2463800" y="2133600"/>
            <a:ext cx="1435100" cy="579438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32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(</a:t>
            </a:r>
            <a:r>
              <a:rPr lang="en-US" sz="32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0;0;0),</a:t>
            </a:r>
            <a:endParaRPr lang="ru-RU" sz="3200" b="1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734377" name="Text Box 169"/>
          <p:cNvSpPr txBox="1">
            <a:spLocks noChangeArrowheads="1"/>
          </p:cNvSpPr>
          <p:nvPr/>
        </p:nvSpPr>
        <p:spPr bwMode="auto">
          <a:xfrm>
            <a:off x="2286000" y="5410200"/>
            <a:ext cx="477838" cy="579438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200" b="1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O</a:t>
            </a:r>
            <a:endParaRPr lang="ru-RU" sz="3200" b="1" i="1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734378" name="Text Box 170"/>
          <p:cNvSpPr txBox="1">
            <a:spLocks noChangeArrowheads="1"/>
          </p:cNvSpPr>
          <p:nvPr/>
        </p:nvSpPr>
        <p:spPr bwMode="auto">
          <a:xfrm>
            <a:off x="2603500" y="5410200"/>
            <a:ext cx="1435100" cy="579438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32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(</a:t>
            </a:r>
            <a:r>
              <a:rPr lang="en-US" sz="32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0;0;0),</a:t>
            </a:r>
            <a:endParaRPr lang="ru-RU" sz="3200" b="1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734379" name="Text Box 171"/>
          <p:cNvSpPr txBox="1">
            <a:spLocks noChangeArrowheads="1"/>
          </p:cNvSpPr>
          <p:nvPr/>
        </p:nvSpPr>
        <p:spPr bwMode="auto">
          <a:xfrm>
            <a:off x="3962400" y="639763"/>
            <a:ext cx="727075" cy="579437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200" b="1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AB</a:t>
            </a:r>
            <a:endParaRPr lang="ru-RU" sz="3200" b="1" i="1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734380" name="Text Box 172"/>
          <p:cNvSpPr txBox="1">
            <a:spLocks noChangeArrowheads="1"/>
          </p:cNvSpPr>
          <p:nvPr/>
        </p:nvSpPr>
        <p:spPr bwMode="auto">
          <a:xfrm>
            <a:off x="3822700" y="2133600"/>
            <a:ext cx="771525" cy="579438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200" b="1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ON</a:t>
            </a:r>
            <a:endParaRPr lang="ru-RU" sz="3200" b="1" i="1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1302" name="Line 175"/>
          <p:cNvSpPr>
            <a:spLocks noChangeShapeType="1"/>
          </p:cNvSpPr>
          <p:nvPr/>
        </p:nvSpPr>
        <p:spPr bwMode="auto">
          <a:xfrm>
            <a:off x="4191000" y="715963"/>
            <a:ext cx="457200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 type="none" w="lg" len="lg"/>
            <a:tailEnd type="stealth" w="lg" len="lg"/>
          </a:ln>
        </p:spPr>
        <p:txBody>
          <a:bodyPr/>
          <a:lstStyle/>
          <a:p>
            <a:endParaRPr lang="ru-RU"/>
          </a:p>
        </p:txBody>
      </p:sp>
      <p:sp>
        <p:nvSpPr>
          <p:cNvPr id="11303" name="Line 176"/>
          <p:cNvSpPr>
            <a:spLocks noChangeShapeType="1"/>
          </p:cNvSpPr>
          <p:nvPr/>
        </p:nvSpPr>
        <p:spPr bwMode="auto">
          <a:xfrm>
            <a:off x="4127500" y="2209800"/>
            <a:ext cx="457200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 type="none" w="lg" len="lg"/>
            <a:tailEnd type="stealth" w="lg" len="lg"/>
          </a:ln>
        </p:spPr>
        <p:txBody>
          <a:bodyPr/>
          <a:lstStyle/>
          <a:p>
            <a:endParaRPr lang="ru-RU"/>
          </a:p>
        </p:txBody>
      </p:sp>
      <p:grpSp>
        <p:nvGrpSpPr>
          <p:cNvPr id="12" name="Group 179"/>
          <p:cNvGrpSpPr>
            <a:grpSpLocks/>
          </p:cNvGrpSpPr>
          <p:nvPr/>
        </p:nvGrpSpPr>
        <p:grpSpPr bwMode="auto">
          <a:xfrm>
            <a:off x="3952875" y="3352800"/>
            <a:ext cx="703263" cy="579438"/>
            <a:chOff x="2490" y="2131"/>
            <a:chExt cx="443" cy="365"/>
          </a:xfrm>
        </p:grpSpPr>
        <p:sp>
          <p:nvSpPr>
            <p:cNvPr id="734385" name="Text Box 177"/>
            <p:cNvSpPr txBox="1">
              <a:spLocks noChangeArrowheads="1"/>
            </p:cNvSpPr>
            <p:nvPr/>
          </p:nvSpPr>
          <p:spPr bwMode="auto">
            <a:xfrm>
              <a:off x="2490" y="2131"/>
              <a:ext cx="443" cy="365"/>
            </a:xfrm>
            <a:prstGeom prst="rect">
              <a:avLst/>
            </a:prstGeom>
            <a:noFill/>
            <a:ln w="9525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3200" b="1" i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PC</a:t>
              </a:r>
              <a:endParaRPr lang="ru-RU" sz="3200" b="1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endParaRPr>
            </a:p>
          </p:txBody>
        </p:sp>
        <p:sp>
          <p:nvSpPr>
            <p:cNvPr id="11312" name="Line 178"/>
            <p:cNvSpPr>
              <a:spLocks noChangeShapeType="1"/>
            </p:cNvSpPr>
            <p:nvPr/>
          </p:nvSpPr>
          <p:spPr bwMode="auto">
            <a:xfrm>
              <a:off x="2640" y="2160"/>
              <a:ext cx="288" cy="0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 type="none" w="lg" len="lg"/>
              <a:tailEnd type="stealth" w="lg" len="lg"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3" name="Group 180"/>
          <p:cNvGrpSpPr>
            <a:grpSpLocks/>
          </p:cNvGrpSpPr>
          <p:nvPr/>
        </p:nvGrpSpPr>
        <p:grpSpPr bwMode="auto">
          <a:xfrm>
            <a:off x="4191000" y="4525963"/>
            <a:ext cx="703263" cy="579437"/>
            <a:chOff x="2490" y="2131"/>
            <a:chExt cx="443" cy="365"/>
          </a:xfrm>
        </p:grpSpPr>
        <p:sp>
          <p:nvSpPr>
            <p:cNvPr id="734389" name="Text Box 181"/>
            <p:cNvSpPr txBox="1">
              <a:spLocks noChangeArrowheads="1"/>
            </p:cNvSpPr>
            <p:nvPr/>
          </p:nvSpPr>
          <p:spPr bwMode="auto">
            <a:xfrm>
              <a:off x="2490" y="2131"/>
              <a:ext cx="443" cy="365"/>
            </a:xfrm>
            <a:prstGeom prst="rect">
              <a:avLst/>
            </a:prstGeom>
            <a:noFill/>
            <a:ln w="9525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3200" b="1" i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TR</a:t>
              </a:r>
              <a:endParaRPr lang="ru-RU" sz="3200" b="1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endParaRPr>
            </a:p>
          </p:txBody>
        </p:sp>
        <p:sp>
          <p:nvSpPr>
            <p:cNvPr id="11310" name="Line 182"/>
            <p:cNvSpPr>
              <a:spLocks noChangeShapeType="1"/>
            </p:cNvSpPr>
            <p:nvPr/>
          </p:nvSpPr>
          <p:spPr bwMode="auto">
            <a:xfrm>
              <a:off x="2640" y="2160"/>
              <a:ext cx="288" cy="0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 type="none" w="lg" len="lg"/>
              <a:tailEnd type="stealth" w="lg" len="lg"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4" name="Group 183"/>
          <p:cNvGrpSpPr>
            <a:grpSpLocks/>
          </p:cNvGrpSpPr>
          <p:nvPr/>
        </p:nvGrpSpPr>
        <p:grpSpPr bwMode="auto">
          <a:xfrm>
            <a:off x="4038600" y="5410200"/>
            <a:ext cx="771525" cy="579438"/>
            <a:chOff x="2490" y="2131"/>
            <a:chExt cx="486" cy="365"/>
          </a:xfrm>
        </p:grpSpPr>
        <p:sp>
          <p:nvSpPr>
            <p:cNvPr id="734392" name="Text Box 184"/>
            <p:cNvSpPr txBox="1">
              <a:spLocks noChangeArrowheads="1"/>
            </p:cNvSpPr>
            <p:nvPr/>
          </p:nvSpPr>
          <p:spPr bwMode="auto">
            <a:xfrm>
              <a:off x="2490" y="2131"/>
              <a:ext cx="486" cy="365"/>
            </a:xfrm>
            <a:prstGeom prst="rect">
              <a:avLst/>
            </a:prstGeom>
            <a:noFill/>
            <a:ln w="9525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3200" b="1" i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OD</a:t>
              </a:r>
              <a:endParaRPr lang="ru-RU" sz="3200" b="1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endParaRPr>
            </a:p>
          </p:txBody>
        </p:sp>
        <p:sp>
          <p:nvSpPr>
            <p:cNvPr id="11308" name="Line 185"/>
            <p:cNvSpPr>
              <a:spLocks noChangeShapeType="1"/>
            </p:cNvSpPr>
            <p:nvPr/>
          </p:nvSpPr>
          <p:spPr bwMode="auto">
            <a:xfrm>
              <a:off x="2640" y="2160"/>
              <a:ext cx="288" cy="0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 type="none" w="lg" len="lg"/>
              <a:tailEnd type="stealth" w="lg" len="lg"/>
            </a:ln>
          </p:spPr>
          <p:txBody>
            <a:bodyPr/>
            <a:lstStyle/>
            <a:p>
              <a:endParaRPr lang="ru-RU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4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34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4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734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3.7037E-6 L 0.11528 0.07407 L 0.00712 0.0875 " pathEditMode="relative" rAng="0" ptsTypes="AAA">
                                      <p:cBhvr>
                                        <p:cTn id="19" dur="1000" fill="hold"/>
                                        <p:tgtEl>
                                          <p:spTgt spid="7343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8" y="44"/>
                                    </p:animMotion>
                                  </p:childTnLst>
                                </p:cTn>
                              </p:par>
                              <p:par>
                                <p:cTn id="20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4.81481E-6 L -0.10833 -0.02593 L 0.00156 -0.07547 " pathEditMode="relative" rAng="0" ptsTypes="AAA">
                                      <p:cBhvr>
                                        <p:cTn id="21" dur="1000" fill="hold"/>
                                        <p:tgtEl>
                                          <p:spTgt spid="7343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3" y="-3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4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734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4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734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000"/>
                            </p:stCondLst>
                            <p:childTnLst>
                              <p:par>
                                <p:cTn id="4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3.7037E-6 L 0.11528 0.07407 L 0.00712 0.0875 " pathEditMode="relative" rAng="0" ptsTypes="AAA">
                                      <p:cBhvr>
                                        <p:cTn id="48" dur="1000" fill="hold"/>
                                        <p:tgtEl>
                                          <p:spTgt spid="7343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8" y="44"/>
                                    </p:animMotion>
                                  </p:childTnLst>
                                </p:cTn>
                              </p:par>
                              <p:par>
                                <p:cTn id="49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4.81481E-6 L -0.10833 -0.02593 L 0.00156 -0.07547 " pathEditMode="relative" rAng="0" ptsTypes="AAA">
                                      <p:cBhvr>
                                        <p:cTn id="50" dur="1000" fill="hold"/>
                                        <p:tgtEl>
                                          <p:spTgt spid="7343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3" y="-3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4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734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00"/>
                            </p:stCondLst>
                            <p:childTnLst>
                              <p:par>
                                <p:cTn id="6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4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734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000"/>
                            </p:stCondLst>
                            <p:childTnLst>
                              <p:par>
                                <p:cTn id="6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4330" grpId="0"/>
      <p:bldP spid="734330" grpId="1"/>
      <p:bldP spid="734331" grpId="0"/>
      <p:bldP spid="734331" grpId="1"/>
      <p:bldP spid="734354" grpId="0"/>
      <p:bldP spid="734354" grpId="1"/>
      <p:bldP spid="734355" grpId="0"/>
      <p:bldP spid="734355" grpId="1"/>
      <p:bldP spid="734363" grpId="0"/>
      <p:bldP spid="73436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1138" name="Freeform 2"/>
          <p:cNvSpPr>
            <a:spLocks/>
          </p:cNvSpPr>
          <p:nvPr/>
        </p:nvSpPr>
        <p:spPr bwMode="auto">
          <a:xfrm flipH="1">
            <a:off x="4724400" y="76200"/>
            <a:ext cx="5334000" cy="76200"/>
          </a:xfrm>
          <a:custGeom>
            <a:avLst/>
            <a:gdLst/>
            <a:ahLst/>
            <a:cxnLst>
              <a:cxn ang="0">
                <a:pos x="70" y="4"/>
              </a:cxn>
              <a:cxn ang="0">
                <a:pos x="3575" y="0"/>
              </a:cxn>
              <a:cxn ang="0">
                <a:pos x="3594" y="30"/>
              </a:cxn>
              <a:cxn ang="0">
                <a:pos x="3580" y="46"/>
              </a:cxn>
              <a:cxn ang="0">
                <a:pos x="3552" y="46"/>
              </a:cxn>
              <a:cxn ang="0">
                <a:pos x="85" y="35"/>
              </a:cxn>
              <a:cxn ang="0">
                <a:pos x="69" y="27"/>
              </a:cxn>
              <a:cxn ang="0">
                <a:pos x="0" y="16"/>
              </a:cxn>
              <a:cxn ang="0">
                <a:pos x="84" y="4"/>
              </a:cxn>
              <a:cxn ang="0">
                <a:pos x="669" y="7"/>
              </a:cxn>
              <a:cxn ang="0">
                <a:pos x="747" y="8"/>
              </a:cxn>
              <a:cxn ang="0">
                <a:pos x="70" y="4"/>
              </a:cxn>
            </a:cxnLst>
            <a:rect l="0" t="0" r="r" b="b"/>
            <a:pathLst>
              <a:path w="3594" h="46">
                <a:moveTo>
                  <a:pt x="70" y="4"/>
                </a:moveTo>
                <a:lnTo>
                  <a:pt x="3575" y="0"/>
                </a:lnTo>
                <a:lnTo>
                  <a:pt x="3594" y="30"/>
                </a:lnTo>
                <a:lnTo>
                  <a:pt x="3580" y="46"/>
                </a:lnTo>
                <a:lnTo>
                  <a:pt x="3552" y="46"/>
                </a:lnTo>
                <a:lnTo>
                  <a:pt x="85" y="35"/>
                </a:lnTo>
                <a:lnTo>
                  <a:pt x="69" y="27"/>
                </a:lnTo>
                <a:lnTo>
                  <a:pt x="0" y="16"/>
                </a:lnTo>
                <a:lnTo>
                  <a:pt x="84" y="4"/>
                </a:lnTo>
                <a:lnTo>
                  <a:pt x="669" y="7"/>
                </a:lnTo>
                <a:lnTo>
                  <a:pt x="747" y="8"/>
                </a:lnTo>
                <a:lnTo>
                  <a:pt x="70" y="4"/>
                </a:lnTo>
                <a:close/>
              </a:path>
            </a:pathLst>
          </a:custGeom>
          <a:gradFill rotWithShape="1">
            <a:gsLst>
              <a:gs pos="0">
                <a:schemeClr val="bg1">
                  <a:alpha val="44000"/>
                </a:schemeClr>
              </a:gs>
              <a:gs pos="50000">
                <a:srgbClr val="0066FF">
                  <a:alpha val="38000"/>
                </a:srgbClr>
              </a:gs>
              <a:gs pos="100000">
                <a:schemeClr val="bg1">
                  <a:alpha val="44000"/>
                </a:schemeClr>
              </a:gs>
            </a:gsLst>
            <a:lin ang="5400000" scaled="1"/>
          </a:gradFill>
          <a:ln w="9525" cap="flat" cmpd="sng">
            <a:solidFill>
              <a:srgbClr val="0099FF">
                <a:alpha val="61000"/>
              </a:srgbClr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2291" name="Text Box 122"/>
          <p:cNvSpPr txBox="1">
            <a:spLocks noChangeArrowheads="1"/>
          </p:cNvSpPr>
          <p:nvPr/>
        </p:nvSpPr>
        <p:spPr bwMode="auto">
          <a:xfrm>
            <a:off x="533400" y="228600"/>
            <a:ext cx="4800600" cy="822325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</p:spPr>
        <p:txBody>
          <a:bodyPr>
            <a:spAutoFit/>
          </a:bodyPr>
          <a:lstStyle/>
          <a:p>
            <a:r>
              <a:rPr lang="ru-RU" sz="2400"/>
              <a:t>Найдите координаты </a:t>
            </a:r>
            <a:endParaRPr lang="en-US" sz="2400"/>
          </a:p>
          <a:p>
            <a:r>
              <a:rPr lang="ru-RU" sz="2400"/>
              <a:t>векторов</a:t>
            </a:r>
          </a:p>
        </p:txBody>
      </p:sp>
      <p:grpSp>
        <p:nvGrpSpPr>
          <p:cNvPr id="2" name="Group 124"/>
          <p:cNvGrpSpPr>
            <a:grpSpLocks/>
          </p:cNvGrpSpPr>
          <p:nvPr/>
        </p:nvGrpSpPr>
        <p:grpSpPr bwMode="auto">
          <a:xfrm>
            <a:off x="4038600" y="1600200"/>
            <a:ext cx="2197100" cy="579438"/>
            <a:chOff x="3984" y="1392"/>
            <a:chExt cx="1384" cy="365"/>
          </a:xfrm>
        </p:grpSpPr>
        <p:sp>
          <p:nvSpPr>
            <p:cNvPr id="731261" name="Text Box 125"/>
            <p:cNvSpPr txBox="1">
              <a:spLocks noChangeArrowheads="1"/>
            </p:cNvSpPr>
            <p:nvPr/>
          </p:nvSpPr>
          <p:spPr bwMode="auto">
            <a:xfrm>
              <a:off x="3984" y="1392"/>
              <a:ext cx="1384" cy="365"/>
            </a:xfrm>
            <a:prstGeom prst="rect">
              <a:avLst/>
            </a:prstGeom>
            <a:noFill/>
            <a:ln w="9525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3200" b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RM{-4;0;2}</a:t>
              </a:r>
              <a:endParaRPr lang="ru-RU" sz="32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endParaRPr>
            </a:p>
          </p:txBody>
        </p:sp>
        <p:sp>
          <p:nvSpPr>
            <p:cNvPr id="12377" name="Freeform 126"/>
            <p:cNvSpPr>
              <a:spLocks/>
            </p:cNvSpPr>
            <p:nvPr/>
          </p:nvSpPr>
          <p:spPr bwMode="auto">
            <a:xfrm>
              <a:off x="4080" y="1440"/>
              <a:ext cx="304" cy="1"/>
            </a:xfrm>
            <a:custGeom>
              <a:avLst/>
              <a:gdLst>
                <a:gd name="T0" fmla="*/ 0 w 304"/>
                <a:gd name="T1" fmla="*/ 0 h 1"/>
                <a:gd name="T2" fmla="*/ 304 w 304"/>
                <a:gd name="T3" fmla="*/ 0 h 1"/>
                <a:gd name="T4" fmla="*/ 0 60000 65536"/>
                <a:gd name="T5" fmla="*/ 0 60000 65536"/>
                <a:gd name="T6" fmla="*/ 0 w 304"/>
                <a:gd name="T7" fmla="*/ 0 h 1"/>
                <a:gd name="T8" fmla="*/ 304 w 304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04" h="1">
                  <a:moveTo>
                    <a:pt x="0" y="0"/>
                  </a:moveTo>
                  <a:lnTo>
                    <a:pt x="304" y="0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round/>
              <a:headEnd type="none" w="lg" len="lg"/>
              <a:tailEnd type="triangle" w="lg" len="lg"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731263" name="Text Box 127"/>
          <p:cNvSpPr txBox="1">
            <a:spLocks noChangeArrowheads="1"/>
          </p:cNvSpPr>
          <p:nvPr/>
        </p:nvSpPr>
        <p:spPr bwMode="auto">
          <a:xfrm>
            <a:off x="4548188" y="990600"/>
            <a:ext cx="1706562" cy="579438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200" b="1" i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R</a:t>
            </a:r>
            <a:r>
              <a:rPr lang="ru-RU" sz="32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(</a:t>
            </a:r>
            <a:r>
              <a:rPr lang="en-US" sz="32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2; 7;1)</a:t>
            </a:r>
            <a:endParaRPr lang="ru-RU" sz="3200" b="1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731264" name="Text Box 128"/>
          <p:cNvSpPr txBox="1">
            <a:spLocks noChangeArrowheads="1"/>
          </p:cNvSpPr>
          <p:nvPr/>
        </p:nvSpPr>
        <p:spPr bwMode="auto">
          <a:xfrm>
            <a:off x="4495800" y="457200"/>
            <a:ext cx="1830388" cy="579438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200" b="1" i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M</a:t>
            </a:r>
            <a:r>
              <a:rPr lang="ru-RU" sz="32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(</a:t>
            </a:r>
            <a:r>
              <a:rPr lang="en-US" sz="32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-2;7;3)</a:t>
            </a:r>
            <a:endParaRPr lang="ru-RU" sz="3200" b="1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grpSp>
        <p:nvGrpSpPr>
          <p:cNvPr id="3" name="Group 129"/>
          <p:cNvGrpSpPr>
            <a:grpSpLocks/>
          </p:cNvGrpSpPr>
          <p:nvPr/>
        </p:nvGrpSpPr>
        <p:grpSpPr bwMode="auto">
          <a:xfrm>
            <a:off x="4167188" y="685800"/>
            <a:ext cx="1701800" cy="838200"/>
            <a:chOff x="3792" y="432"/>
            <a:chExt cx="1072" cy="672"/>
          </a:xfrm>
        </p:grpSpPr>
        <p:sp>
          <p:nvSpPr>
            <p:cNvPr id="731266" name="Text Box 130"/>
            <p:cNvSpPr txBox="1">
              <a:spLocks noChangeArrowheads="1"/>
            </p:cNvSpPr>
            <p:nvPr/>
          </p:nvSpPr>
          <p:spPr bwMode="auto">
            <a:xfrm>
              <a:off x="3792" y="432"/>
              <a:ext cx="294" cy="563"/>
            </a:xfrm>
            <a:prstGeom prst="rect">
              <a:avLst/>
            </a:prstGeom>
            <a:noFill/>
            <a:ln w="9525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4000" b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–</a:t>
              </a:r>
              <a:endParaRPr lang="ru-RU" sz="4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12375" name="Freeform 131"/>
            <p:cNvSpPr>
              <a:spLocks/>
            </p:cNvSpPr>
            <p:nvPr/>
          </p:nvSpPr>
          <p:spPr bwMode="auto">
            <a:xfrm>
              <a:off x="4032" y="1103"/>
              <a:ext cx="832" cy="1"/>
            </a:xfrm>
            <a:custGeom>
              <a:avLst/>
              <a:gdLst>
                <a:gd name="T0" fmla="*/ 0 w 832"/>
                <a:gd name="T1" fmla="*/ 0 h 1"/>
                <a:gd name="T2" fmla="*/ 832 w 832"/>
                <a:gd name="T3" fmla="*/ 0 h 1"/>
                <a:gd name="T4" fmla="*/ 0 60000 65536"/>
                <a:gd name="T5" fmla="*/ 0 60000 65536"/>
                <a:gd name="T6" fmla="*/ 0 w 832"/>
                <a:gd name="T7" fmla="*/ 0 h 1"/>
                <a:gd name="T8" fmla="*/ 832 w 832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832" h="1">
                  <a:moveTo>
                    <a:pt x="0" y="0"/>
                  </a:moveTo>
                  <a:lnTo>
                    <a:pt x="832" y="0"/>
                  </a:lnTo>
                </a:path>
              </a:pathLst>
            </a:custGeom>
            <a:noFill/>
            <a:ln w="28575">
              <a:solidFill>
                <a:schemeClr val="tx2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731259" name="Text Box 123"/>
          <p:cNvSpPr txBox="1">
            <a:spLocks noChangeArrowheads="1"/>
          </p:cNvSpPr>
          <p:nvPr/>
        </p:nvSpPr>
        <p:spPr bwMode="auto">
          <a:xfrm>
            <a:off x="228600" y="1087438"/>
            <a:ext cx="3606800" cy="457200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</a:t>
            </a:r>
            <a:r>
              <a:rPr lang="ru-RU" sz="24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(2</a:t>
            </a:r>
            <a:r>
              <a:rPr lang="en-US" sz="24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;</a:t>
            </a:r>
            <a:r>
              <a:rPr lang="ru-RU" sz="24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7</a:t>
            </a:r>
            <a:r>
              <a:rPr lang="en-US" sz="24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;1)</a:t>
            </a:r>
            <a:r>
              <a:rPr lang="ru-RU" sz="24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;  </a:t>
            </a:r>
            <a:r>
              <a:rPr lang="en-US" sz="24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M(-2;7;3);  RM</a:t>
            </a:r>
            <a:endParaRPr lang="ru-RU" sz="2400" b="1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2297" name="Freeform 134"/>
          <p:cNvSpPr>
            <a:spLocks/>
          </p:cNvSpPr>
          <p:nvPr/>
        </p:nvSpPr>
        <p:spPr bwMode="auto">
          <a:xfrm>
            <a:off x="3251200" y="1141413"/>
            <a:ext cx="482600" cy="1587"/>
          </a:xfrm>
          <a:custGeom>
            <a:avLst/>
            <a:gdLst>
              <a:gd name="T0" fmla="*/ 0 w 304"/>
              <a:gd name="T1" fmla="*/ 0 h 1"/>
              <a:gd name="T2" fmla="*/ 304 w 304"/>
              <a:gd name="T3" fmla="*/ 0 h 1"/>
              <a:gd name="T4" fmla="*/ 0 60000 65536"/>
              <a:gd name="T5" fmla="*/ 0 60000 65536"/>
              <a:gd name="T6" fmla="*/ 0 w 304"/>
              <a:gd name="T7" fmla="*/ 0 h 1"/>
              <a:gd name="T8" fmla="*/ 304 w 304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04" h="1">
                <a:moveTo>
                  <a:pt x="0" y="0"/>
                </a:moveTo>
                <a:lnTo>
                  <a:pt x="304" y="0"/>
                </a:lnTo>
              </a:path>
            </a:pathLst>
          </a:custGeom>
          <a:noFill/>
          <a:ln w="19050">
            <a:solidFill>
              <a:srgbClr val="FF0000"/>
            </a:solidFill>
            <a:round/>
            <a:headEnd type="none" w="lg" len="lg"/>
            <a:tailEnd type="triangle" w="lg" len="lg"/>
          </a:ln>
        </p:spPr>
        <p:txBody>
          <a:bodyPr/>
          <a:lstStyle/>
          <a:p>
            <a:endParaRPr lang="ru-RU"/>
          </a:p>
        </p:txBody>
      </p:sp>
      <p:sp>
        <p:nvSpPr>
          <p:cNvPr id="731273" name="Text Box 137"/>
          <p:cNvSpPr txBox="1">
            <a:spLocks noChangeArrowheads="1"/>
          </p:cNvSpPr>
          <p:nvPr/>
        </p:nvSpPr>
        <p:spPr bwMode="auto">
          <a:xfrm>
            <a:off x="228600" y="1955800"/>
            <a:ext cx="3624263" cy="457200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b="1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</a:t>
            </a:r>
            <a:r>
              <a:rPr lang="ru-RU" sz="2400" b="1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(</a:t>
            </a:r>
            <a:r>
              <a:rPr lang="en-US" sz="2400" b="1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-5;1;4)</a:t>
            </a:r>
            <a:r>
              <a:rPr lang="ru-RU" sz="2400" b="1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; </a:t>
            </a:r>
            <a:r>
              <a:rPr lang="en-US" sz="2400" b="1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D(-5;7;-2);  PD</a:t>
            </a:r>
            <a:endParaRPr lang="ru-RU" sz="2400" b="1">
              <a:solidFill>
                <a:srgbClr val="660066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2299" name="Freeform 138"/>
          <p:cNvSpPr>
            <a:spLocks/>
          </p:cNvSpPr>
          <p:nvPr/>
        </p:nvSpPr>
        <p:spPr bwMode="auto">
          <a:xfrm>
            <a:off x="3276600" y="1981200"/>
            <a:ext cx="482600" cy="1588"/>
          </a:xfrm>
          <a:custGeom>
            <a:avLst/>
            <a:gdLst>
              <a:gd name="T0" fmla="*/ 0 w 304"/>
              <a:gd name="T1" fmla="*/ 0 h 1"/>
              <a:gd name="T2" fmla="*/ 304 w 304"/>
              <a:gd name="T3" fmla="*/ 0 h 1"/>
              <a:gd name="T4" fmla="*/ 0 60000 65536"/>
              <a:gd name="T5" fmla="*/ 0 60000 65536"/>
              <a:gd name="T6" fmla="*/ 0 w 304"/>
              <a:gd name="T7" fmla="*/ 0 h 1"/>
              <a:gd name="T8" fmla="*/ 304 w 304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04" h="1">
                <a:moveTo>
                  <a:pt x="0" y="0"/>
                </a:moveTo>
                <a:lnTo>
                  <a:pt x="304" y="0"/>
                </a:lnTo>
              </a:path>
            </a:pathLst>
          </a:custGeom>
          <a:noFill/>
          <a:ln w="19050">
            <a:solidFill>
              <a:srgbClr val="660066"/>
            </a:solidFill>
            <a:round/>
            <a:headEnd type="none" w="lg" len="lg"/>
            <a:tailEnd type="triangle" w="lg" len="lg"/>
          </a:ln>
        </p:spPr>
        <p:txBody>
          <a:bodyPr/>
          <a:lstStyle/>
          <a:p>
            <a:endParaRPr lang="ru-RU"/>
          </a:p>
        </p:txBody>
      </p:sp>
      <p:grpSp>
        <p:nvGrpSpPr>
          <p:cNvPr id="4" name="Group 139"/>
          <p:cNvGrpSpPr>
            <a:grpSpLocks/>
          </p:cNvGrpSpPr>
          <p:nvPr/>
        </p:nvGrpSpPr>
        <p:grpSpPr bwMode="auto">
          <a:xfrm>
            <a:off x="6667500" y="1600200"/>
            <a:ext cx="2263775" cy="579438"/>
            <a:chOff x="3984" y="1392"/>
            <a:chExt cx="1426" cy="365"/>
          </a:xfrm>
        </p:grpSpPr>
        <p:sp>
          <p:nvSpPr>
            <p:cNvPr id="731276" name="Text Box 140"/>
            <p:cNvSpPr txBox="1">
              <a:spLocks noChangeArrowheads="1"/>
            </p:cNvSpPr>
            <p:nvPr/>
          </p:nvSpPr>
          <p:spPr bwMode="auto">
            <a:xfrm>
              <a:off x="3984" y="1392"/>
              <a:ext cx="1426" cy="365"/>
            </a:xfrm>
            <a:prstGeom prst="rect">
              <a:avLst/>
            </a:prstGeom>
            <a:noFill/>
            <a:ln w="9525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3200" b="1">
                  <a:solidFill>
                    <a:srgbClr val="66006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PD{ 0; 6;-6}</a:t>
              </a:r>
              <a:endParaRPr lang="ru-RU" sz="3200" b="1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endParaRPr>
            </a:p>
          </p:txBody>
        </p:sp>
        <p:sp>
          <p:nvSpPr>
            <p:cNvPr id="12373" name="Freeform 141"/>
            <p:cNvSpPr>
              <a:spLocks/>
            </p:cNvSpPr>
            <p:nvPr/>
          </p:nvSpPr>
          <p:spPr bwMode="auto">
            <a:xfrm>
              <a:off x="4080" y="1440"/>
              <a:ext cx="304" cy="1"/>
            </a:xfrm>
            <a:custGeom>
              <a:avLst/>
              <a:gdLst>
                <a:gd name="T0" fmla="*/ 0 w 304"/>
                <a:gd name="T1" fmla="*/ 0 h 1"/>
                <a:gd name="T2" fmla="*/ 304 w 304"/>
                <a:gd name="T3" fmla="*/ 0 h 1"/>
                <a:gd name="T4" fmla="*/ 0 60000 65536"/>
                <a:gd name="T5" fmla="*/ 0 60000 65536"/>
                <a:gd name="T6" fmla="*/ 0 w 304"/>
                <a:gd name="T7" fmla="*/ 0 h 1"/>
                <a:gd name="T8" fmla="*/ 304 w 304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04" h="1">
                  <a:moveTo>
                    <a:pt x="0" y="0"/>
                  </a:moveTo>
                  <a:lnTo>
                    <a:pt x="304" y="0"/>
                  </a:lnTo>
                </a:path>
              </a:pathLst>
            </a:custGeom>
            <a:noFill/>
            <a:ln w="19050">
              <a:solidFill>
                <a:srgbClr val="660066"/>
              </a:solidFill>
              <a:round/>
              <a:headEnd type="none" w="lg" len="lg"/>
              <a:tailEnd type="triangle" w="lg" len="lg"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731278" name="Text Box 142"/>
          <p:cNvSpPr txBox="1">
            <a:spLocks noChangeArrowheads="1"/>
          </p:cNvSpPr>
          <p:nvPr/>
        </p:nvSpPr>
        <p:spPr bwMode="auto">
          <a:xfrm>
            <a:off x="7010400" y="990600"/>
            <a:ext cx="1817688" cy="579438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200" b="1" i="1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P</a:t>
            </a:r>
            <a:r>
              <a:rPr lang="ru-RU" sz="3200" b="1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(</a:t>
            </a:r>
            <a:r>
              <a:rPr lang="en-US" sz="3200" b="1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-5; 1;4)</a:t>
            </a:r>
            <a:endParaRPr lang="ru-RU" sz="3200" b="1">
              <a:solidFill>
                <a:srgbClr val="66006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731279" name="Text Box 143"/>
          <p:cNvSpPr txBox="1">
            <a:spLocks noChangeArrowheads="1"/>
          </p:cNvSpPr>
          <p:nvPr/>
        </p:nvSpPr>
        <p:spPr bwMode="auto">
          <a:xfrm>
            <a:off x="7010400" y="457200"/>
            <a:ext cx="1897063" cy="579438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200" b="1" i="1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D</a:t>
            </a:r>
            <a:r>
              <a:rPr lang="ru-RU" sz="3200" b="1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(</a:t>
            </a:r>
            <a:r>
              <a:rPr lang="en-US" sz="3200" b="1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-5;7;-2)</a:t>
            </a:r>
            <a:endParaRPr lang="ru-RU" sz="3200" b="1">
              <a:solidFill>
                <a:srgbClr val="66006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grpSp>
        <p:nvGrpSpPr>
          <p:cNvPr id="5" name="Group 144"/>
          <p:cNvGrpSpPr>
            <a:grpSpLocks/>
          </p:cNvGrpSpPr>
          <p:nvPr/>
        </p:nvGrpSpPr>
        <p:grpSpPr bwMode="auto">
          <a:xfrm>
            <a:off x="6629400" y="685800"/>
            <a:ext cx="1701800" cy="838200"/>
            <a:chOff x="3792" y="432"/>
            <a:chExt cx="1072" cy="672"/>
          </a:xfrm>
        </p:grpSpPr>
        <p:sp>
          <p:nvSpPr>
            <p:cNvPr id="731281" name="Text Box 145"/>
            <p:cNvSpPr txBox="1">
              <a:spLocks noChangeArrowheads="1"/>
            </p:cNvSpPr>
            <p:nvPr/>
          </p:nvSpPr>
          <p:spPr bwMode="auto">
            <a:xfrm>
              <a:off x="3792" y="432"/>
              <a:ext cx="294" cy="563"/>
            </a:xfrm>
            <a:prstGeom prst="rect">
              <a:avLst/>
            </a:prstGeom>
            <a:noFill/>
            <a:ln w="9525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4000" b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–</a:t>
              </a:r>
              <a:endParaRPr lang="ru-RU" sz="4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12371" name="Freeform 146"/>
            <p:cNvSpPr>
              <a:spLocks/>
            </p:cNvSpPr>
            <p:nvPr/>
          </p:nvSpPr>
          <p:spPr bwMode="auto">
            <a:xfrm>
              <a:off x="4032" y="1103"/>
              <a:ext cx="832" cy="1"/>
            </a:xfrm>
            <a:custGeom>
              <a:avLst/>
              <a:gdLst>
                <a:gd name="T0" fmla="*/ 0 w 832"/>
                <a:gd name="T1" fmla="*/ 0 h 1"/>
                <a:gd name="T2" fmla="*/ 832 w 832"/>
                <a:gd name="T3" fmla="*/ 0 h 1"/>
                <a:gd name="T4" fmla="*/ 0 60000 65536"/>
                <a:gd name="T5" fmla="*/ 0 60000 65536"/>
                <a:gd name="T6" fmla="*/ 0 w 832"/>
                <a:gd name="T7" fmla="*/ 0 h 1"/>
                <a:gd name="T8" fmla="*/ 832 w 832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832" h="1">
                  <a:moveTo>
                    <a:pt x="0" y="0"/>
                  </a:moveTo>
                  <a:lnTo>
                    <a:pt x="832" y="0"/>
                  </a:lnTo>
                </a:path>
              </a:pathLst>
            </a:custGeom>
            <a:noFill/>
            <a:ln w="28575">
              <a:solidFill>
                <a:schemeClr val="tx2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731284" name="Text Box 148"/>
          <p:cNvSpPr txBox="1">
            <a:spLocks noChangeArrowheads="1"/>
          </p:cNvSpPr>
          <p:nvPr/>
        </p:nvSpPr>
        <p:spPr bwMode="auto">
          <a:xfrm>
            <a:off x="228600" y="2946400"/>
            <a:ext cx="3659188" cy="457200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b="1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</a:t>
            </a:r>
            <a:r>
              <a:rPr lang="ru-RU" sz="2400" b="1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(</a:t>
            </a:r>
            <a:r>
              <a:rPr lang="en-US" sz="2400" b="1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-3;0;-2)</a:t>
            </a:r>
            <a:r>
              <a:rPr lang="ru-RU" sz="2400" b="1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; </a:t>
            </a:r>
            <a:r>
              <a:rPr lang="en-US" sz="2400" b="1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N(0;5;-3);  RN</a:t>
            </a:r>
            <a:endParaRPr lang="ru-RU" sz="2400" b="1"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2305" name="Freeform 149"/>
          <p:cNvSpPr>
            <a:spLocks/>
          </p:cNvSpPr>
          <p:nvPr/>
        </p:nvSpPr>
        <p:spPr bwMode="auto">
          <a:xfrm>
            <a:off x="3327400" y="2971800"/>
            <a:ext cx="482600" cy="1588"/>
          </a:xfrm>
          <a:custGeom>
            <a:avLst/>
            <a:gdLst>
              <a:gd name="T0" fmla="*/ 0 w 304"/>
              <a:gd name="T1" fmla="*/ 0 h 1"/>
              <a:gd name="T2" fmla="*/ 304 w 304"/>
              <a:gd name="T3" fmla="*/ 0 h 1"/>
              <a:gd name="T4" fmla="*/ 0 60000 65536"/>
              <a:gd name="T5" fmla="*/ 0 60000 65536"/>
              <a:gd name="T6" fmla="*/ 0 w 304"/>
              <a:gd name="T7" fmla="*/ 0 h 1"/>
              <a:gd name="T8" fmla="*/ 304 w 304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04" h="1">
                <a:moveTo>
                  <a:pt x="0" y="0"/>
                </a:moveTo>
                <a:lnTo>
                  <a:pt x="304" y="0"/>
                </a:lnTo>
              </a:path>
            </a:pathLst>
          </a:custGeom>
          <a:noFill/>
          <a:ln w="19050">
            <a:solidFill>
              <a:srgbClr val="006600"/>
            </a:solidFill>
            <a:round/>
            <a:headEnd type="none" w="lg" len="lg"/>
            <a:tailEnd type="triangle" w="lg" len="lg"/>
          </a:ln>
        </p:spPr>
        <p:txBody>
          <a:bodyPr/>
          <a:lstStyle/>
          <a:p>
            <a:endParaRPr lang="ru-RU"/>
          </a:p>
        </p:txBody>
      </p:sp>
      <p:sp>
        <p:nvSpPr>
          <p:cNvPr id="731287" name="Text Box 151"/>
          <p:cNvSpPr txBox="1">
            <a:spLocks noChangeArrowheads="1"/>
          </p:cNvSpPr>
          <p:nvPr/>
        </p:nvSpPr>
        <p:spPr bwMode="auto">
          <a:xfrm>
            <a:off x="228600" y="3937000"/>
            <a:ext cx="3725863" cy="457200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b="1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</a:t>
            </a:r>
            <a:r>
              <a:rPr lang="ru-RU" sz="2400" b="1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(</a:t>
            </a:r>
            <a:r>
              <a:rPr lang="en-US" sz="2400" b="1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0;3;4)</a:t>
            </a:r>
            <a:r>
              <a:rPr lang="ru-RU" sz="2400" b="1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; </a:t>
            </a:r>
            <a:r>
              <a:rPr lang="en-US" sz="2400" b="1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B(-4;0;-3);   BA</a:t>
            </a:r>
            <a:endParaRPr lang="ru-RU" sz="2400" b="1">
              <a:solidFill>
                <a:srgbClr val="8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2307" name="Freeform 152"/>
          <p:cNvSpPr>
            <a:spLocks/>
          </p:cNvSpPr>
          <p:nvPr/>
        </p:nvSpPr>
        <p:spPr bwMode="auto">
          <a:xfrm>
            <a:off x="3403600" y="3960813"/>
            <a:ext cx="482600" cy="1587"/>
          </a:xfrm>
          <a:custGeom>
            <a:avLst/>
            <a:gdLst>
              <a:gd name="T0" fmla="*/ 0 w 304"/>
              <a:gd name="T1" fmla="*/ 0 h 1"/>
              <a:gd name="T2" fmla="*/ 304 w 304"/>
              <a:gd name="T3" fmla="*/ 0 h 1"/>
              <a:gd name="T4" fmla="*/ 0 60000 65536"/>
              <a:gd name="T5" fmla="*/ 0 60000 65536"/>
              <a:gd name="T6" fmla="*/ 0 w 304"/>
              <a:gd name="T7" fmla="*/ 0 h 1"/>
              <a:gd name="T8" fmla="*/ 304 w 304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04" h="1">
                <a:moveTo>
                  <a:pt x="0" y="0"/>
                </a:moveTo>
                <a:lnTo>
                  <a:pt x="304" y="0"/>
                </a:lnTo>
              </a:path>
            </a:pathLst>
          </a:custGeom>
          <a:noFill/>
          <a:ln w="19050">
            <a:solidFill>
              <a:srgbClr val="800000"/>
            </a:solidFill>
            <a:round/>
            <a:headEnd type="none" w="lg" len="lg"/>
            <a:tailEnd type="triangle" w="lg" len="lg"/>
          </a:ln>
        </p:spPr>
        <p:txBody>
          <a:bodyPr/>
          <a:lstStyle/>
          <a:p>
            <a:endParaRPr lang="ru-RU"/>
          </a:p>
        </p:txBody>
      </p:sp>
      <p:sp>
        <p:nvSpPr>
          <p:cNvPr id="731290" name="Text Box 154"/>
          <p:cNvSpPr txBox="1">
            <a:spLocks noChangeArrowheads="1"/>
          </p:cNvSpPr>
          <p:nvPr/>
        </p:nvSpPr>
        <p:spPr bwMode="auto">
          <a:xfrm>
            <a:off x="228600" y="5888038"/>
            <a:ext cx="3690938" cy="457200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R</a:t>
            </a:r>
            <a:r>
              <a:rPr lang="ru-RU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(</a:t>
            </a:r>
            <a:r>
              <a:rPr lang="en-US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-7;</a:t>
            </a:r>
            <a:r>
              <a:rPr lang="ru-RU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7</a:t>
            </a:r>
            <a:r>
              <a:rPr lang="en-US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;-6)</a:t>
            </a:r>
            <a:r>
              <a:rPr lang="ru-RU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;  </a:t>
            </a:r>
            <a:r>
              <a:rPr lang="en-US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T(-2;-7;0); RT</a:t>
            </a:r>
            <a:endParaRPr lang="ru-RU" sz="2400" b="1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2309" name="Freeform 155"/>
          <p:cNvSpPr>
            <a:spLocks/>
          </p:cNvSpPr>
          <p:nvPr/>
        </p:nvSpPr>
        <p:spPr bwMode="auto">
          <a:xfrm>
            <a:off x="3352800" y="5942013"/>
            <a:ext cx="482600" cy="1587"/>
          </a:xfrm>
          <a:custGeom>
            <a:avLst/>
            <a:gdLst>
              <a:gd name="T0" fmla="*/ 0 w 304"/>
              <a:gd name="T1" fmla="*/ 0 h 1"/>
              <a:gd name="T2" fmla="*/ 304 w 304"/>
              <a:gd name="T3" fmla="*/ 0 h 1"/>
              <a:gd name="T4" fmla="*/ 0 60000 65536"/>
              <a:gd name="T5" fmla="*/ 0 60000 65536"/>
              <a:gd name="T6" fmla="*/ 0 w 304"/>
              <a:gd name="T7" fmla="*/ 0 h 1"/>
              <a:gd name="T8" fmla="*/ 304 w 304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04" h="1">
                <a:moveTo>
                  <a:pt x="0" y="0"/>
                </a:moveTo>
                <a:lnTo>
                  <a:pt x="304" y="0"/>
                </a:lnTo>
              </a:path>
            </a:pathLst>
          </a:custGeom>
          <a:noFill/>
          <a:ln w="19050">
            <a:solidFill>
              <a:schemeClr val="tx2"/>
            </a:solidFill>
            <a:round/>
            <a:headEnd type="none" w="lg" len="lg"/>
            <a:tailEnd type="triangle" w="lg" len="lg"/>
          </a:ln>
        </p:spPr>
        <p:txBody>
          <a:bodyPr/>
          <a:lstStyle/>
          <a:p>
            <a:endParaRPr lang="ru-RU"/>
          </a:p>
        </p:txBody>
      </p:sp>
      <p:sp>
        <p:nvSpPr>
          <p:cNvPr id="731293" name="Text Box 157"/>
          <p:cNvSpPr txBox="1">
            <a:spLocks noChangeArrowheads="1"/>
          </p:cNvSpPr>
          <p:nvPr/>
        </p:nvSpPr>
        <p:spPr bwMode="auto">
          <a:xfrm>
            <a:off x="228600" y="4897438"/>
            <a:ext cx="3743325" cy="457200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</a:t>
            </a:r>
            <a:r>
              <a:rPr lang="ru-RU" sz="24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(</a:t>
            </a:r>
            <a:r>
              <a:rPr lang="en-US" sz="24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-</a:t>
            </a:r>
            <a:r>
              <a:rPr lang="ru-RU" sz="24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</a:t>
            </a:r>
            <a:r>
              <a:rPr lang="en-US" sz="24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;</a:t>
            </a:r>
            <a:r>
              <a:rPr lang="ru-RU" sz="24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7</a:t>
            </a:r>
            <a:r>
              <a:rPr lang="en-US" sz="24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;5)</a:t>
            </a:r>
            <a:r>
              <a:rPr lang="ru-RU" sz="24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;  </a:t>
            </a:r>
            <a:r>
              <a:rPr lang="en-US" sz="24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B(-2;0;-3);  AB</a:t>
            </a:r>
            <a:endParaRPr lang="ru-RU" sz="2400" b="1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2311" name="Freeform 158"/>
          <p:cNvSpPr>
            <a:spLocks/>
          </p:cNvSpPr>
          <p:nvPr/>
        </p:nvSpPr>
        <p:spPr bwMode="auto">
          <a:xfrm>
            <a:off x="3403600" y="4951413"/>
            <a:ext cx="482600" cy="1587"/>
          </a:xfrm>
          <a:custGeom>
            <a:avLst/>
            <a:gdLst>
              <a:gd name="T0" fmla="*/ 0 w 304"/>
              <a:gd name="T1" fmla="*/ 0 h 1"/>
              <a:gd name="T2" fmla="*/ 304 w 304"/>
              <a:gd name="T3" fmla="*/ 0 h 1"/>
              <a:gd name="T4" fmla="*/ 0 60000 65536"/>
              <a:gd name="T5" fmla="*/ 0 60000 65536"/>
              <a:gd name="T6" fmla="*/ 0 w 304"/>
              <a:gd name="T7" fmla="*/ 0 h 1"/>
              <a:gd name="T8" fmla="*/ 304 w 304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04" h="1">
                <a:moveTo>
                  <a:pt x="0" y="0"/>
                </a:moveTo>
                <a:lnTo>
                  <a:pt x="304" y="0"/>
                </a:lnTo>
              </a:path>
            </a:pathLst>
          </a:custGeom>
          <a:noFill/>
          <a:ln w="19050">
            <a:solidFill>
              <a:srgbClr val="0000FF"/>
            </a:solidFill>
            <a:round/>
            <a:headEnd type="none" w="lg" len="lg"/>
            <a:tailEnd type="triangle" w="lg" len="lg"/>
          </a:ln>
        </p:spPr>
        <p:txBody>
          <a:bodyPr/>
          <a:lstStyle/>
          <a:p>
            <a:endParaRPr lang="ru-RU"/>
          </a:p>
        </p:txBody>
      </p:sp>
      <p:grpSp>
        <p:nvGrpSpPr>
          <p:cNvPr id="6" name="Group 159"/>
          <p:cNvGrpSpPr>
            <a:grpSpLocks/>
          </p:cNvGrpSpPr>
          <p:nvPr/>
        </p:nvGrpSpPr>
        <p:grpSpPr bwMode="auto">
          <a:xfrm>
            <a:off x="4284663" y="3657600"/>
            <a:ext cx="2208212" cy="579438"/>
            <a:chOff x="3984" y="1392"/>
            <a:chExt cx="1391" cy="365"/>
          </a:xfrm>
        </p:grpSpPr>
        <p:sp>
          <p:nvSpPr>
            <p:cNvPr id="731296" name="Text Box 160"/>
            <p:cNvSpPr txBox="1">
              <a:spLocks noChangeArrowheads="1"/>
            </p:cNvSpPr>
            <p:nvPr/>
          </p:nvSpPr>
          <p:spPr bwMode="auto">
            <a:xfrm>
              <a:off x="3984" y="1392"/>
              <a:ext cx="1391" cy="365"/>
            </a:xfrm>
            <a:prstGeom prst="rect">
              <a:avLst/>
            </a:prstGeom>
            <a:noFill/>
            <a:ln w="9525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3200" b="1">
                  <a:solidFill>
                    <a:srgbClr val="0066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RN{3; 5;-1}</a:t>
              </a:r>
              <a:endParaRPr lang="ru-RU" sz="3200" b="1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endParaRPr>
            </a:p>
          </p:txBody>
        </p:sp>
        <p:sp>
          <p:nvSpPr>
            <p:cNvPr id="12369" name="Freeform 161"/>
            <p:cNvSpPr>
              <a:spLocks/>
            </p:cNvSpPr>
            <p:nvPr/>
          </p:nvSpPr>
          <p:spPr bwMode="auto">
            <a:xfrm>
              <a:off x="4080" y="1440"/>
              <a:ext cx="304" cy="1"/>
            </a:xfrm>
            <a:custGeom>
              <a:avLst/>
              <a:gdLst>
                <a:gd name="T0" fmla="*/ 0 w 304"/>
                <a:gd name="T1" fmla="*/ 0 h 1"/>
                <a:gd name="T2" fmla="*/ 304 w 304"/>
                <a:gd name="T3" fmla="*/ 0 h 1"/>
                <a:gd name="T4" fmla="*/ 0 60000 65536"/>
                <a:gd name="T5" fmla="*/ 0 60000 65536"/>
                <a:gd name="T6" fmla="*/ 0 w 304"/>
                <a:gd name="T7" fmla="*/ 0 h 1"/>
                <a:gd name="T8" fmla="*/ 304 w 304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04" h="1">
                  <a:moveTo>
                    <a:pt x="0" y="0"/>
                  </a:moveTo>
                  <a:lnTo>
                    <a:pt x="304" y="0"/>
                  </a:lnTo>
                </a:path>
              </a:pathLst>
            </a:custGeom>
            <a:noFill/>
            <a:ln w="19050">
              <a:solidFill>
                <a:srgbClr val="006600"/>
              </a:solidFill>
              <a:round/>
              <a:headEnd type="none" w="lg" len="lg"/>
              <a:tailEnd type="triangle" w="lg" len="lg"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731298" name="Text Box 162"/>
          <p:cNvSpPr txBox="1">
            <a:spLocks noChangeArrowheads="1"/>
          </p:cNvSpPr>
          <p:nvPr/>
        </p:nvSpPr>
        <p:spPr bwMode="auto">
          <a:xfrm>
            <a:off x="4572000" y="3048000"/>
            <a:ext cx="1874838" cy="579438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200" b="1" i="1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R</a:t>
            </a:r>
            <a:r>
              <a:rPr lang="ru-RU" sz="3200" b="1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(</a:t>
            </a:r>
            <a:r>
              <a:rPr lang="en-US" sz="3200" b="1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-3;0;-2)</a:t>
            </a:r>
            <a:endParaRPr lang="ru-RU" sz="3200" b="1"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731299" name="Text Box 163"/>
          <p:cNvSpPr txBox="1">
            <a:spLocks noChangeArrowheads="1"/>
          </p:cNvSpPr>
          <p:nvPr/>
        </p:nvSpPr>
        <p:spPr bwMode="auto">
          <a:xfrm>
            <a:off x="4572000" y="2514600"/>
            <a:ext cx="1863725" cy="579438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200" b="1" i="1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N</a:t>
            </a:r>
            <a:r>
              <a:rPr lang="ru-RU" sz="3200" b="1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(</a:t>
            </a:r>
            <a:r>
              <a:rPr lang="en-US" sz="3200" b="1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0; 5;-3)</a:t>
            </a:r>
            <a:endParaRPr lang="ru-RU" sz="3200" b="1"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grpSp>
        <p:nvGrpSpPr>
          <p:cNvPr id="7" name="Group 164"/>
          <p:cNvGrpSpPr>
            <a:grpSpLocks/>
          </p:cNvGrpSpPr>
          <p:nvPr/>
        </p:nvGrpSpPr>
        <p:grpSpPr bwMode="auto">
          <a:xfrm>
            <a:off x="4191000" y="2743200"/>
            <a:ext cx="1701800" cy="838200"/>
            <a:chOff x="3792" y="432"/>
            <a:chExt cx="1072" cy="672"/>
          </a:xfrm>
        </p:grpSpPr>
        <p:sp>
          <p:nvSpPr>
            <p:cNvPr id="731301" name="Text Box 165"/>
            <p:cNvSpPr txBox="1">
              <a:spLocks noChangeArrowheads="1"/>
            </p:cNvSpPr>
            <p:nvPr/>
          </p:nvSpPr>
          <p:spPr bwMode="auto">
            <a:xfrm>
              <a:off x="3792" y="432"/>
              <a:ext cx="294" cy="563"/>
            </a:xfrm>
            <a:prstGeom prst="rect">
              <a:avLst/>
            </a:prstGeom>
            <a:noFill/>
            <a:ln w="9525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4000" b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–</a:t>
              </a:r>
              <a:endParaRPr lang="ru-RU" sz="4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12367" name="Freeform 166"/>
            <p:cNvSpPr>
              <a:spLocks/>
            </p:cNvSpPr>
            <p:nvPr/>
          </p:nvSpPr>
          <p:spPr bwMode="auto">
            <a:xfrm>
              <a:off x="4032" y="1103"/>
              <a:ext cx="832" cy="1"/>
            </a:xfrm>
            <a:custGeom>
              <a:avLst/>
              <a:gdLst>
                <a:gd name="T0" fmla="*/ 0 w 832"/>
                <a:gd name="T1" fmla="*/ 0 h 1"/>
                <a:gd name="T2" fmla="*/ 832 w 832"/>
                <a:gd name="T3" fmla="*/ 0 h 1"/>
                <a:gd name="T4" fmla="*/ 0 60000 65536"/>
                <a:gd name="T5" fmla="*/ 0 60000 65536"/>
                <a:gd name="T6" fmla="*/ 0 w 832"/>
                <a:gd name="T7" fmla="*/ 0 h 1"/>
                <a:gd name="T8" fmla="*/ 832 w 832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832" h="1">
                  <a:moveTo>
                    <a:pt x="0" y="0"/>
                  </a:moveTo>
                  <a:lnTo>
                    <a:pt x="832" y="0"/>
                  </a:lnTo>
                </a:path>
              </a:pathLst>
            </a:custGeom>
            <a:noFill/>
            <a:ln w="28575">
              <a:solidFill>
                <a:schemeClr val="tx2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8" name="Group 167"/>
          <p:cNvGrpSpPr>
            <a:grpSpLocks/>
          </p:cNvGrpSpPr>
          <p:nvPr/>
        </p:nvGrpSpPr>
        <p:grpSpPr bwMode="auto">
          <a:xfrm>
            <a:off x="6745288" y="3657600"/>
            <a:ext cx="2051050" cy="579438"/>
            <a:chOff x="3984" y="1392"/>
            <a:chExt cx="1292" cy="365"/>
          </a:xfrm>
        </p:grpSpPr>
        <p:sp>
          <p:nvSpPr>
            <p:cNvPr id="731304" name="Text Box 168"/>
            <p:cNvSpPr txBox="1">
              <a:spLocks noChangeArrowheads="1"/>
            </p:cNvSpPr>
            <p:nvPr/>
          </p:nvSpPr>
          <p:spPr bwMode="auto">
            <a:xfrm>
              <a:off x="3984" y="1392"/>
              <a:ext cx="1292" cy="365"/>
            </a:xfrm>
            <a:prstGeom prst="rect">
              <a:avLst/>
            </a:prstGeom>
            <a:noFill/>
            <a:ln w="9525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3200" b="1">
                  <a:solidFill>
                    <a:srgbClr val="8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BA{4; 3;7}</a:t>
              </a:r>
              <a:endParaRPr lang="ru-RU" sz="3200" b="1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endParaRPr>
            </a:p>
          </p:txBody>
        </p:sp>
        <p:sp>
          <p:nvSpPr>
            <p:cNvPr id="12365" name="Freeform 169"/>
            <p:cNvSpPr>
              <a:spLocks/>
            </p:cNvSpPr>
            <p:nvPr/>
          </p:nvSpPr>
          <p:spPr bwMode="auto">
            <a:xfrm>
              <a:off x="4080" y="1440"/>
              <a:ext cx="304" cy="1"/>
            </a:xfrm>
            <a:custGeom>
              <a:avLst/>
              <a:gdLst>
                <a:gd name="T0" fmla="*/ 0 w 304"/>
                <a:gd name="T1" fmla="*/ 0 h 1"/>
                <a:gd name="T2" fmla="*/ 304 w 304"/>
                <a:gd name="T3" fmla="*/ 0 h 1"/>
                <a:gd name="T4" fmla="*/ 0 60000 65536"/>
                <a:gd name="T5" fmla="*/ 0 60000 65536"/>
                <a:gd name="T6" fmla="*/ 0 w 304"/>
                <a:gd name="T7" fmla="*/ 0 h 1"/>
                <a:gd name="T8" fmla="*/ 304 w 304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04" h="1">
                  <a:moveTo>
                    <a:pt x="0" y="0"/>
                  </a:moveTo>
                  <a:lnTo>
                    <a:pt x="304" y="0"/>
                  </a:lnTo>
                </a:path>
              </a:pathLst>
            </a:custGeom>
            <a:noFill/>
            <a:ln w="19050">
              <a:solidFill>
                <a:srgbClr val="800000"/>
              </a:solidFill>
              <a:round/>
              <a:headEnd type="none" w="lg" len="lg"/>
              <a:tailEnd type="triangle" w="lg" len="lg"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731306" name="Text Box 170"/>
          <p:cNvSpPr txBox="1">
            <a:spLocks noChangeArrowheads="1"/>
          </p:cNvSpPr>
          <p:nvPr/>
        </p:nvSpPr>
        <p:spPr bwMode="auto">
          <a:xfrm>
            <a:off x="7034213" y="3048000"/>
            <a:ext cx="1874837" cy="579438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200" b="1" i="1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B</a:t>
            </a:r>
            <a:r>
              <a:rPr lang="ru-RU" sz="3200" b="1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(</a:t>
            </a:r>
            <a:r>
              <a:rPr lang="en-US" sz="3200" b="1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-4;0;-3)</a:t>
            </a:r>
            <a:endParaRPr lang="ru-RU" sz="3200" b="1">
              <a:solidFill>
                <a:srgbClr val="8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731307" name="Text Box 171"/>
          <p:cNvSpPr txBox="1">
            <a:spLocks noChangeArrowheads="1"/>
          </p:cNvSpPr>
          <p:nvPr/>
        </p:nvSpPr>
        <p:spPr bwMode="auto">
          <a:xfrm>
            <a:off x="7034213" y="2514600"/>
            <a:ext cx="1706562" cy="579438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200" b="1" i="1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A</a:t>
            </a:r>
            <a:r>
              <a:rPr lang="ru-RU" sz="3200" b="1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(</a:t>
            </a:r>
            <a:r>
              <a:rPr lang="en-US" sz="3200" b="1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0; 3;4)</a:t>
            </a:r>
            <a:endParaRPr lang="ru-RU" sz="3200" b="1">
              <a:solidFill>
                <a:srgbClr val="8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grpSp>
        <p:nvGrpSpPr>
          <p:cNvPr id="9" name="Group 172"/>
          <p:cNvGrpSpPr>
            <a:grpSpLocks/>
          </p:cNvGrpSpPr>
          <p:nvPr/>
        </p:nvGrpSpPr>
        <p:grpSpPr bwMode="auto">
          <a:xfrm>
            <a:off x="6653213" y="2743200"/>
            <a:ext cx="1701800" cy="838200"/>
            <a:chOff x="3792" y="432"/>
            <a:chExt cx="1072" cy="672"/>
          </a:xfrm>
        </p:grpSpPr>
        <p:sp>
          <p:nvSpPr>
            <p:cNvPr id="731309" name="Text Box 173"/>
            <p:cNvSpPr txBox="1">
              <a:spLocks noChangeArrowheads="1"/>
            </p:cNvSpPr>
            <p:nvPr/>
          </p:nvSpPr>
          <p:spPr bwMode="auto">
            <a:xfrm>
              <a:off x="3792" y="432"/>
              <a:ext cx="294" cy="563"/>
            </a:xfrm>
            <a:prstGeom prst="rect">
              <a:avLst/>
            </a:prstGeom>
            <a:noFill/>
            <a:ln w="9525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4000" b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–</a:t>
              </a:r>
              <a:endParaRPr lang="ru-RU" sz="4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12363" name="Freeform 174"/>
            <p:cNvSpPr>
              <a:spLocks/>
            </p:cNvSpPr>
            <p:nvPr/>
          </p:nvSpPr>
          <p:spPr bwMode="auto">
            <a:xfrm>
              <a:off x="4032" y="1103"/>
              <a:ext cx="832" cy="1"/>
            </a:xfrm>
            <a:custGeom>
              <a:avLst/>
              <a:gdLst>
                <a:gd name="T0" fmla="*/ 0 w 832"/>
                <a:gd name="T1" fmla="*/ 0 h 1"/>
                <a:gd name="T2" fmla="*/ 832 w 832"/>
                <a:gd name="T3" fmla="*/ 0 h 1"/>
                <a:gd name="T4" fmla="*/ 0 60000 65536"/>
                <a:gd name="T5" fmla="*/ 0 60000 65536"/>
                <a:gd name="T6" fmla="*/ 0 w 832"/>
                <a:gd name="T7" fmla="*/ 0 h 1"/>
                <a:gd name="T8" fmla="*/ 832 w 832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832" h="1">
                  <a:moveTo>
                    <a:pt x="0" y="0"/>
                  </a:moveTo>
                  <a:lnTo>
                    <a:pt x="832" y="0"/>
                  </a:lnTo>
                </a:path>
              </a:pathLst>
            </a:custGeom>
            <a:noFill/>
            <a:ln w="28575">
              <a:solidFill>
                <a:schemeClr val="tx2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0" name="Group 175"/>
          <p:cNvGrpSpPr>
            <a:grpSpLocks/>
          </p:cNvGrpSpPr>
          <p:nvPr/>
        </p:nvGrpSpPr>
        <p:grpSpPr bwMode="auto">
          <a:xfrm>
            <a:off x="4191000" y="5943600"/>
            <a:ext cx="2219325" cy="579438"/>
            <a:chOff x="3984" y="1392"/>
            <a:chExt cx="1398" cy="365"/>
          </a:xfrm>
        </p:grpSpPr>
        <p:sp>
          <p:nvSpPr>
            <p:cNvPr id="731312" name="Text Box 176"/>
            <p:cNvSpPr txBox="1">
              <a:spLocks noChangeArrowheads="1"/>
            </p:cNvSpPr>
            <p:nvPr/>
          </p:nvSpPr>
          <p:spPr bwMode="auto">
            <a:xfrm>
              <a:off x="3984" y="1392"/>
              <a:ext cx="1398" cy="365"/>
            </a:xfrm>
            <a:prstGeom prst="rect">
              <a:avLst/>
            </a:prstGeom>
            <a:noFill/>
            <a:ln w="9525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3200" b="1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AB{0;-7;-8}</a:t>
              </a:r>
              <a:endParaRPr lang="ru-RU" sz="32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endParaRPr>
            </a:p>
          </p:txBody>
        </p:sp>
        <p:sp>
          <p:nvSpPr>
            <p:cNvPr id="12361" name="Freeform 177"/>
            <p:cNvSpPr>
              <a:spLocks/>
            </p:cNvSpPr>
            <p:nvPr/>
          </p:nvSpPr>
          <p:spPr bwMode="auto">
            <a:xfrm>
              <a:off x="4080" y="1440"/>
              <a:ext cx="304" cy="1"/>
            </a:xfrm>
            <a:custGeom>
              <a:avLst/>
              <a:gdLst>
                <a:gd name="T0" fmla="*/ 0 w 304"/>
                <a:gd name="T1" fmla="*/ 0 h 1"/>
                <a:gd name="T2" fmla="*/ 304 w 304"/>
                <a:gd name="T3" fmla="*/ 0 h 1"/>
                <a:gd name="T4" fmla="*/ 0 60000 65536"/>
                <a:gd name="T5" fmla="*/ 0 60000 65536"/>
                <a:gd name="T6" fmla="*/ 0 w 304"/>
                <a:gd name="T7" fmla="*/ 0 h 1"/>
                <a:gd name="T8" fmla="*/ 304 w 304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04" h="1">
                  <a:moveTo>
                    <a:pt x="0" y="0"/>
                  </a:moveTo>
                  <a:lnTo>
                    <a:pt x="304" y="0"/>
                  </a:lnTo>
                </a:path>
              </a:pathLst>
            </a:custGeom>
            <a:noFill/>
            <a:ln w="19050">
              <a:solidFill>
                <a:srgbClr val="0000FF"/>
              </a:solidFill>
              <a:round/>
              <a:headEnd type="none" w="lg" len="lg"/>
              <a:tailEnd type="triangle" w="lg" len="lg"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731314" name="Text Box 178"/>
          <p:cNvSpPr txBox="1">
            <a:spLocks noChangeArrowheads="1"/>
          </p:cNvSpPr>
          <p:nvPr/>
        </p:nvSpPr>
        <p:spPr bwMode="auto">
          <a:xfrm>
            <a:off x="4495800" y="5334000"/>
            <a:ext cx="1739900" cy="579438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200" b="1" i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A</a:t>
            </a:r>
            <a:r>
              <a:rPr lang="ru-RU" sz="32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(</a:t>
            </a:r>
            <a:r>
              <a:rPr lang="en-US" sz="32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-2;7;5)</a:t>
            </a:r>
            <a:endParaRPr lang="ru-RU" sz="3200" b="1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731315" name="Text Box 179"/>
          <p:cNvSpPr txBox="1">
            <a:spLocks noChangeArrowheads="1"/>
          </p:cNvSpPr>
          <p:nvPr/>
        </p:nvSpPr>
        <p:spPr bwMode="auto">
          <a:xfrm>
            <a:off x="4495800" y="4800600"/>
            <a:ext cx="1874838" cy="579438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200" b="1" i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B</a:t>
            </a:r>
            <a:r>
              <a:rPr lang="ru-RU" sz="32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(</a:t>
            </a:r>
            <a:r>
              <a:rPr lang="en-US" sz="32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-2;0;-3)</a:t>
            </a:r>
            <a:endParaRPr lang="ru-RU" sz="3200" b="1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grpSp>
        <p:nvGrpSpPr>
          <p:cNvPr id="11" name="Group 180"/>
          <p:cNvGrpSpPr>
            <a:grpSpLocks/>
          </p:cNvGrpSpPr>
          <p:nvPr/>
        </p:nvGrpSpPr>
        <p:grpSpPr bwMode="auto">
          <a:xfrm>
            <a:off x="4114800" y="5029200"/>
            <a:ext cx="1701800" cy="838200"/>
            <a:chOff x="3792" y="432"/>
            <a:chExt cx="1072" cy="672"/>
          </a:xfrm>
        </p:grpSpPr>
        <p:sp>
          <p:nvSpPr>
            <p:cNvPr id="731317" name="Text Box 181"/>
            <p:cNvSpPr txBox="1">
              <a:spLocks noChangeArrowheads="1"/>
            </p:cNvSpPr>
            <p:nvPr/>
          </p:nvSpPr>
          <p:spPr bwMode="auto">
            <a:xfrm>
              <a:off x="3792" y="432"/>
              <a:ext cx="294" cy="563"/>
            </a:xfrm>
            <a:prstGeom prst="rect">
              <a:avLst/>
            </a:prstGeom>
            <a:noFill/>
            <a:ln w="9525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4000" b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–</a:t>
              </a:r>
              <a:endParaRPr lang="ru-RU" sz="4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12359" name="Freeform 182"/>
            <p:cNvSpPr>
              <a:spLocks/>
            </p:cNvSpPr>
            <p:nvPr/>
          </p:nvSpPr>
          <p:spPr bwMode="auto">
            <a:xfrm>
              <a:off x="4032" y="1103"/>
              <a:ext cx="832" cy="1"/>
            </a:xfrm>
            <a:custGeom>
              <a:avLst/>
              <a:gdLst>
                <a:gd name="T0" fmla="*/ 0 w 832"/>
                <a:gd name="T1" fmla="*/ 0 h 1"/>
                <a:gd name="T2" fmla="*/ 832 w 832"/>
                <a:gd name="T3" fmla="*/ 0 h 1"/>
                <a:gd name="T4" fmla="*/ 0 60000 65536"/>
                <a:gd name="T5" fmla="*/ 0 60000 65536"/>
                <a:gd name="T6" fmla="*/ 0 w 832"/>
                <a:gd name="T7" fmla="*/ 0 h 1"/>
                <a:gd name="T8" fmla="*/ 832 w 832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832" h="1">
                  <a:moveTo>
                    <a:pt x="0" y="0"/>
                  </a:moveTo>
                  <a:lnTo>
                    <a:pt x="832" y="0"/>
                  </a:lnTo>
                </a:path>
              </a:pathLst>
            </a:custGeom>
            <a:noFill/>
            <a:ln w="28575">
              <a:solidFill>
                <a:schemeClr val="tx2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2" name="Group 183"/>
          <p:cNvGrpSpPr>
            <a:grpSpLocks/>
          </p:cNvGrpSpPr>
          <p:nvPr/>
        </p:nvGrpSpPr>
        <p:grpSpPr bwMode="auto">
          <a:xfrm>
            <a:off x="6551613" y="5943600"/>
            <a:ext cx="2287587" cy="579438"/>
            <a:chOff x="3984" y="1392"/>
            <a:chExt cx="1441" cy="365"/>
          </a:xfrm>
        </p:grpSpPr>
        <p:sp>
          <p:nvSpPr>
            <p:cNvPr id="731320" name="Text Box 184"/>
            <p:cNvSpPr txBox="1">
              <a:spLocks noChangeArrowheads="1"/>
            </p:cNvSpPr>
            <p:nvPr/>
          </p:nvSpPr>
          <p:spPr bwMode="auto">
            <a:xfrm>
              <a:off x="3984" y="1392"/>
              <a:ext cx="1441" cy="365"/>
            </a:xfrm>
            <a:prstGeom prst="rect">
              <a:avLst/>
            </a:prstGeom>
            <a:noFill/>
            <a:ln w="9525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32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RT{5;-14;6}</a:t>
              </a:r>
              <a:endParaRPr lang="ru-RU" sz="32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endParaRPr>
            </a:p>
          </p:txBody>
        </p:sp>
        <p:sp>
          <p:nvSpPr>
            <p:cNvPr id="12357" name="Freeform 185"/>
            <p:cNvSpPr>
              <a:spLocks/>
            </p:cNvSpPr>
            <p:nvPr/>
          </p:nvSpPr>
          <p:spPr bwMode="auto">
            <a:xfrm>
              <a:off x="4080" y="1440"/>
              <a:ext cx="304" cy="1"/>
            </a:xfrm>
            <a:custGeom>
              <a:avLst/>
              <a:gdLst>
                <a:gd name="T0" fmla="*/ 0 w 304"/>
                <a:gd name="T1" fmla="*/ 0 h 1"/>
                <a:gd name="T2" fmla="*/ 304 w 304"/>
                <a:gd name="T3" fmla="*/ 0 h 1"/>
                <a:gd name="T4" fmla="*/ 0 60000 65536"/>
                <a:gd name="T5" fmla="*/ 0 60000 65536"/>
                <a:gd name="T6" fmla="*/ 0 w 304"/>
                <a:gd name="T7" fmla="*/ 0 h 1"/>
                <a:gd name="T8" fmla="*/ 304 w 304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04" h="1">
                  <a:moveTo>
                    <a:pt x="0" y="0"/>
                  </a:moveTo>
                  <a:lnTo>
                    <a:pt x="304" y="0"/>
                  </a:lnTo>
                </a:path>
              </a:pathLst>
            </a:custGeom>
            <a:noFill/>
            <a:ln w="19050">
              <a:solidFill>
                <a:schemeClr val="tx2"/>
              </a:solidFill>
              <a:round/>
              <a:headEnd type="none" w="lg" len="lg"/>
              <a:tailEnd type="triangle" w="lg" len="lg"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731322" name="Text Box 186"/>
          <p:cNvSpPr txBox="1">
            <a:spLocks noChangeArrowheads="1"/>
          </p:cNvSpPr>
          <p:nvPr/>
        </p:nvSpPr>
        <p:spPr bwMode="auto">
          <a:xfrm>
            <a:off x="6958013" y="5334000"/>
            <a:ext cx="1976437" cy="579438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200" b="1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R</a:t>
            </a:r>
            <a:r>
              <a:rPr lang="ru-RU" sz="32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(</a:t>
            </a:r>
            <a:r>
              <a:rPr lang="en-US" sz="32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-7; 7;-6)</a:t>
            </a:r>
            <a:endParaRPr lang="ru-RU" sz="3200" b="1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731323" name="Text Box 187"/>
          <p:cNvSpPr txBox="1">
            <a:spLocks noChangeArrowheads="1"/>
          </p:cNvSpPr>
          <p:nvPr/>
        </p:nvSpPr>
        <p:spPr bwMode="auto">
          <a:xfrm>
            <a:off x="6934200" y="4800600"/>
            <a:ext cx="1851025" cy="579438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200" b="1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T</a:t>
            </a:r>
            <a:r>
              <a:rPr lang="ru-RU" sz="32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(</a:t>
            </a:r>
            <a:r>
              <a:rPr lang="en-US" sz="32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-2;-7;0)</a:t>
            </a:r>
            <a:endParaRPr lang="ru-RU" sz="3200" b="1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grpSp>
        <p:nvGrpSpPr>
          <p:cNvPr id="13" name="Group 188"/>
          <p:cNvGrpSpPr>
            <a:grpSpLocks/>
          </p:cNvGrpSpPr>
          <p:nvPr/>
        </p:nvGrpSpPr>
        <p:grpSpPr bwMode="auto">
          <a:xfrm>
            <a:off x="6577013" y="5029200"/>
            <a:ext cx="1701800" cy="838200"/>
            <a:chOff x="3792" y="432"/>
            <a:chExt cx="1072" cy="672"/>
          </a:xfrm>
        </p:grpSpPr>
        <p:sp>
          <p:nvSpPr>
            <p:cNvPr id="731325" name="Text Box 189"/>
            <p:cNvSpPr txBox="1">
              <a:spLocks noChangeArrowheads="1"/>
            </p:cNvSpPr>
            <p:nvPr/>
          </p:nvSpPr>
          <p:spPr bwMode="auto">
            <a:xfrm>
              <a:off x="3792" y="432"/>
              <a:ext cx="294" cy="563"/>
            </a:xfrm>
            <a:prstGeom prst="rect">
              <a:avLst/>
            </a:prstGeom>
            <a:noFill/>
            <a:ln w="9525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4000" b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–</a:t>
              </a:r>
              <a:endParaRPr lang="ru-RU" sz="4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12355" name="Freeform 190"/>
            <p:cNvSpPr>
              <a:spLocks/>
            </p:cNvSpPr>
            <p:nvPr/>
          </p:nvSpPr>
          <p:spPr bwMode="auto">
            <a:xfrm>
              <a:off x="4032" y="1103"/>
              <a:ext cx="832" cy="1"/>
            </a:xfrm>
            <a:custGeom>
              <a:avLst/>
              <a:gdLst>
                <a:gd name="T0" fmla="*/ 0 w 832"/>
                <a:gd name="T1" fmla="*/ 0 h 1"/>
                <a:gd name="T2" fmla="*/ 832 w 832"/>
                <a:gd name="T3" fmla="*/ 0 h 1"/>
                <a:gd name="T4" fmla="*/ 0 60000 65536"/>
                <a:gd name="T5" fmla="*/ 0 60000 65536"/>
                <a:gd name="T6" fmla="*/ 0 w 832"/>
                <a:gd name="T7" fmla="*/ 0 h 1"/>
                <a:gd name="T8" fmla="*/ 832 w 832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832" h="1">
                  <a:moveTo>
                    <a:pt x="0" y="0"/>
                  </a:moveTo>
                  <a:lnTo>
                    <a:pt x="832" y="0"/>
                  </a:lnTo>
                </a:path>
              </a:pathLst>
            </a:custGeom>
            <a:noFill/>
            <a:ln w="28575">
              <a:solidFill>
                <a:schemeClr val="tx2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4" name="Group 90"/>
          <p:cNvGrpSpPr>
            <a:grpSpLocks/>
          </p:cNvGrpSpPr>
          <p:nvPr/>
        </p:nvGrpSpPr>
        <p:grpSpPr bwMode="auto">
          <a:xfrm>
            <a:off x="3581400" y="0"/>
            <a:ext cx="5562600" cy="6897688"/>
            <a:chOff x="2064" y="192"/>
            <a:chExt cx="3599" cy="4057"/>
          </a:xfrm>
        </p:grpSpPr>
        <p:sp>
          <p:nvSpPr>
            <p:cNvPr id="731227" name="Freeform 91"/>
            <p:cNvSpPr>
              <a:spLocks/>
            </p:cNvSpPr>
            <p:nvPr/>
          </p:nvSpPr>
          <p:spPr bwMode="auto">
            <a:xfrm>
              <a:off x="2064" y="365"/>
              <a:ext cx="3599" cy="3884"/>
            </a:xfrm>
            <a:custGeom>
              <a:avLst/>
              <a:gdLst/>
              <a:ahLst/>
              <a:cxnLst>
                <a:cxn ang="0">
                  <a:pos x="387" y="180"/>
                </a:cxn>
                <a:cxn ang="0">
                  <a:pos x="587" y="20"/>
                </a:cxn>
                <a:cxn ang="0">
                  <a:pos x="801" y="188"/>
                </a:cxn>
                <a:cxn ang="0">
                  <a:pos x="1034" y="4"/>
                </a:cxn>
                <a:cxn ang="0">
                  <a:pos x="1268" y="164"/>
                </a:cxn>
                <a:cxn ang="0">
                  <a:pos x="1508" y="20"/>
                </a:cxn>
                <a:cxn ang="0">
                  <a:pos x="1741" y="180"/>
                </a:cxn>
                <a:cxn ang="0">
                  <a:pos x="1981" y="20"/>
                </a:cxn>
                <a:cxn ang="0">
                  <a:pos x="2208" y="188"/>
                </a:cxn>
                <a:cxn ang="0">
                  <a:pos x="2428" y="20"/>
                </a:cxn>
                <a:cxn ang="0">
                  <a:pos x="2669" y="212"/>
                </a:cxn>
                <a:cxn ang="0">
                  <a:pos x="2882" y="44"/>
                </a:cxn>
                <a:cxn ang="0">
                  <a:pos x="3029" y="260"/>
                </a:cxn>
                <a:cxn ang="0">
                  <a:pos x="3312" y="59"/>
                </a:cxn>
                <a:cxn ang="0">
                  <a:pos x="3480" y="251"/>
                </a:cxn>
                <a:cxn ang="0">
                  <a:pos x="3488" y="827"/>
                </a:cxn>
                <a:cxn ang="0">
                  <a:pos x="3456" y="1763"/>
                </a:cxn>
                <a:cxn ang="0">
                  <a:pos x="3408" y="2499"/>
                </a:cxn>
                <a:cxn ang="0">
                  <a:pos x="3416" y="3083"/>
                </a:cxn>
                <a:cxn ang="0">
                  <a:pos x="3488" y="3419"/>
                </a:cxn>
                <a:cxn ang="0">
                  <a:pos x="3589" y="3524"/>
                </a:cxn>
                <a:cxn ang="0">
                  <a:pos x="3549" y="3572"/>
                </a:cxn>
                <a:cxn ang="0">
                  <a:pos x="3389" y="3668"/>
                </a:cxn>
                <a:cxn ang="0">
                  <a:pos x="3229" y="3668"/>
                </a:cxn>
                <a:cxn ang="0">
                  <a:pos x="2909" y="3572"/>
                </a:cxn>
                <a:cxn ang="0">
                  <a:pos x="2709" y="3764"/>
                </a:cxn>
                <a:cxn ang="0">
                  <a:pos x="2468" y="3860"/>
                </a:cxn>
                <a:cxn ang="0">
                  <a:pos x="2068" y="3668"/>
                </a:cxn>
                <a:cxn ang="0">
                  <a:pos x="1628" y="3860"/>
                </a:cxn>
                <a:cxn ang="0">
                  <a:pos x="1067" y="3668"/>
                </a:cxn>
                <a:cxn ang="0">
                  <a:pos x="627" y="3860"/>
                </a:cxn>
                <a:cxn ang="0">
                  <a:pos x="347" y="3812"/>
                </a:cxn>
                <a:cxn ang="0">
                  <a:pos x="27" y="3620"/>
                </a:cxn>
                <a:cxn ang="0">
                  <a:pos x="187" y="3524"/>
                </a:cxn>
                <a:cxn ang="0">
                  <a:pos x="307" y="3044"/>
                </a:cxn>
                <a:cxn ang="0">
                  <a:pos x="352" y="2331"/>
                </a:cxn>
                <a:cxn ang="0">
                  <a:pos x="347" y="1076"/>
                </a:cxn>
                <a:cxn ang="0">
                  <a:pos x="336" y="523"/>
                </a:cxn>
                <a:cxn ang="0">
                  <a:pos x="389" y="176"/>
                </a:cxn>
              </a:cxnLst>
              <a:rect l="0" t="0" r="r" b="b"/>
              <a:pathLst>
                <a:path w="3599" h="3884">
                  <a:moveTo>
                    <a:pt x="387" y="180"/>
                  </a:moveTo>
                  <a:cubicBezTo>
                    <a:pt x="420" y="155"/>
                    <a:pt x="518" y="19"/>
                    <a:pt x="587" y="20"/>
                  </a:cubicBezTo>
                  <a:cubicBezTo>
                    <a:pt x="656" y="21"/>
                    <a:pt x="726" y="191"/>
                    <a:pt x="801" y="188"/>
                  </a:cubicBezTo>
                  <a:cubicBezTo>
                    <a:pt x="875" y="185"/>
                    <a:pt x="957" y="8"/>
                    <a:pt x="1034" y="4"/>
                  </a:cubicBezTo>
                  <a:cubicBezTo>
                    <a:pt x="1112" y="0"/>
                    <a:pt x="1188" y="161"/>
                    <a:pt x="1268" y="164"/>
                  </a:cubicBezTo>
                  <a:cubicBezTo>
                    <a:pt x="1347" y="167"/>
                    <a:pt x="1429" y="17"/>
                    <a:pt x="1508" y="20"/>
                  </a:cubicBezTo>
                  <a:cubicBezTo>
                    <a:pt x="1587" y="23"/>
                    <a:pt x="1662" y="180"/>
                    <a:pt x="1741" y="180"/>
                  </a:cubicBezTo>
                  <a:cubicBezTo>
                    <a:pt x="1821" y="180"/>
                    <a:pt x="1904" y="19"/>
                    <a:pt x="1981" y="20"/>
                  </a:cubicBezTo>
                  <a:cubicBezTo>
                    <a:pt x="2059" y="21"/>
                    <a:pt x="2134" y="188"/>
                    <a:pt x="2208" y="188"/>
                  </a:cubicBezTo>
                  <a:cubicBezTo>
                    <a:pt x="2283" y="188"/>
                    <a:pt x="2352" y="16"/>
                    <a:pt x="2428" y="20"/>
                  </a:cubicBezTo>
                  <a:cubicBezTo>
                    <a:pt x="2505" y="24"/>
                    <a:pt x="2593" y="208"/>
                    <a:pt x="2669" y="212"/>
                  </a:cubicBezTo>
                  <a:cubicBezTo>
                    <a:pt x="2745" y="216"/>
                    <a:pt x="2822" y="36"/>
                    <a:pt x="2882" y="44"/>
                  </a:cubicBezTo>
                  <a:cubicBezTo>
                    <a:pt x="2942" y="52"/>
                    <a:pt x="2957" y="257"/>
                    <a:pt x="3029" y="260"/>
                  </a:cubicBezTo>
                  <a:cubicBezTo>
                    <a:pt x="3101" y="263"/>
                    <a:pt x="3237" y="60"/>
                    <a:pt x="3312" y="59"/>
                  </a:cubicBezTo>
                  <a:cubicBezTo>
                    <a:pt x="3387" y="58"/>
                    <a:pt x="3451" y="123"/>
                    <a:pt x="3480" y="251"/>
                  </a:cubicBezTo>
                  <a:cubicBezTo>
                    <a:pt x="3509" y="379"/>
                    <a:pt x="3492" y="575"/>
                    <a:pt x="3488" y="827"/>
                  </a:cubicBezTo>
                  <a:cubicBezTo>
                    <a:pt x="3484" y="1079"/>
                    <a:pt x="3469" y="1484"/>
                    <a:pt x="3456" y="1763"/>
                  </a:cubicBezTo>
                  <a:cubicBezTo>
                    <a:pt x="3443" y="2042"/>
                    <a:pt x="3415" y="2279"/>
                    <a:pt x="3408" y="2499"/>
                  </a:cubicBezTo>
                  <a:cubicBezTo>
                    <a:pt x="3401" y="2719"/>
                    <a:pt x="3403" y="2930"/>
                    <a:pt x="3416" y="3083"/>
                  </a:cubicBezTo>
                  <a:cubicBezTo>
                    <a:pt x="3429" y="3236"/>
                    <a:pt x="3459" y="3346"/>
                    <a:pt x="3488" y="3419"/>
                  </a:cubicBezTo>
                  <a:cubicBezTo>
                    <a:pt x="3517" y="3492"/>
                    <a:pt x="3579" y="3499"/>
                    <a:pt x="3589" y="3524"/>
                  </a:cubicBezTo>
                  <a:cubicBezTo>
                    <a:pt x="3599" y="3549"/>
                    <a:pt x="3583" y="3548"/>
                    <a:pt x="3549" y="3572"/>
                  </a:cubicBezTo>
                  <a:cubicBezTo>
                    <a:pt x="3516" y="3596"/>
                    <a:pt x="3443" y="3652"/>
                    <a:pt x="3389" y="3668"/>
                  </a:cubicBezTo>
                  <a:cubicBezTo>
                    <a:pt x="3336" y="3684"/>
                    <a:pt x="3309" y="3684"/>
                    <a:pt x="3229" y="3668"/>
                  </a:cubicBezTo>
                  <a:cubicBezTo>
                    <a:pt x="3149" y="3652"/>
                    <a:pt x="2996" y="3556"/>
                    <a:pt x="2909" y="3572"/>
                  </a:cubicBezTo>
                  <a:cubicBezTo>
                    <a:pt x="2822" y="3588"/>
                    <a:pt x="2782" y="3716"/>
                    <a:pt x="2709" y="3764"/>
                  </a:cubicBezTo>
                  <a:cubicBezTo>
                    <a:pt x="2635" y="3812"/>
                    <a:pt x="2575" y="3876"/>
                    <a:pt x="2468" y="3860"/>
                  </a:cubicBezTo>
                  <a:cubicBezTo>
                    <a:pt x="2362" y="3844"/>
                    <a:pt x="2208" y="3668"/>
                    <a:pt x="2068" y="3668"/>
                  </a:cubicBezTo>
                  <a:cubicBezTo>
                    <a:pt x="1928" y="3668"/>
                    <a:pt x="1795" y="3860"/>
                    <a:pt x="1628" y="3860"/>
                  </a:cubicBezTo>
                  <a:cubicBezTo>
                    <a:pt x="1461" y="3860"/>
                    <a:pt x="1234" y="3668"/>
                    <a:pt x="1067" y="3668"/>
                  </a:cubicBezTo>
                  <a:cubicBezTo>
                    <a:pt x="901" y="3668"/>
                    <a:pt x="747" y="3836"/>
                    <a:pt x="627" y="3860"/>
                  </a:cubicBezTo>
                  <a:cubicBezTo>
                    <a:pt x="507" y="3884"/>
                    <a:pt x="447" y="3852"/>
                    <a:pt x="347" y="3812"/>
                  </a:cubicBezTo>
                  <a:cubicBezTo>
                    <a:pt x="247" y="3772"/>
                    <a:pt x="53" y="3668"/>
                    <a:pt x="27" y="3620"/>
                  </a:cubicBezTo>
                  <a:cubicBezTo>
                    <a:pt x="0" y="3572"/>
                    <a:pt x="140" y="3620"/>
                    <a:pt x="187" y="3524"/>
                  </a:cubicBezTo>
                  <a:cubicBezTo>
                    <a:pt x="234" y="3428"/>
                    <a:pt x="280" y="3243"/>
                    <a:pt x="307" y="3044"/>
                  </a:cubicBezTo>
                  <a:cubicBezTo>
                    <a:pt x="334" y="2845"/>
                    <a:pt x="345" y="2659"/>
                    <a:pt x="352" y="2331"/>
                  </a:cubicBezTo>
                  <a:cubicBezTo>
                    <a:pt x="359" y="2003"/>
                    <a:pt x="350" y="1377"/>
                    <a:pt x="347" y="1076"/>
                  </a:cubicBezTo>
                  <a:cubicBezTo>
                    <a:pt x="344" y="775"/>
                    <a:pt x="329" y="673"/>
                    <a:pt x="336" y="523"/>
                  </a:cubicBezTo>
                  <a:cubicBezTo>
                    <a:pt x="343" y="373"/>
                    <a:pt x="378" y="248"/>
                    <a:pt x="389" y="176"/>
                  </a:cubicBezTo>
                </a:path>
              </a:pathLst>
            </a:custGeom>
            <a:gradFill rotWithShape="1">
              <a:gsLst>
                <a:gs pos="0">
                  <a:schemeClr val="accent1">
                    <a:alpha val="98000"/>
                  </a:schemeClr>
                </a:gs>
                <a:gs pos="50000">
                  <a:schemeClr val="bg1">
                    <a:alpha val="98000"/>
                  </a:schemeClr>
                </a:gs>
                <a:gs pos="100000">
                  <a:schemeClr val="accent1">
                    <a:alpha val="98000"/>
                  </a:schemeClr>
                </a:gs>
              </a:gsLst>
              <a:lin ang="0" scaled="1"/>
            </a:gradFill>
            <a:ln w="9525" cap="flat" cmpd="sng">
              <a:solidFill>
                <a:schemeClr val="tx2"/>
              </a:solidFill>
              <a:prstDash val="solid"/>
              <a:round/>
              <a:headEnd type="none" w="lg" len="lg"/>
              <a:tailEnd type="none" w="lg" len="lg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15" name="Group 92"/>
            <p:cNvGrpSpPr>
              <a:grpSpLocks/>
            </p:cNvGrpSpPr>
            <p:nvPr/>
          </p:nvGrpSpPr>
          <p:grpSpPr bwMode="auto">
            <a:xfrm>
              <a:off x="2560" y="192"/>
              <a:ext cx="134" cy="385"/>
              <a:chOff x="275" y="191"/>
              <a:chExt cx="161" cy="385"/>
            </a:xfrm>
          </p:grpSpPr>
          <p:sp>
            <p:nvSpPr>
              <p:cNvPr id="12352" name="Oval 93"/>
              <p:cNvSpPr>
                <a:spLocks noChangeArrowheads="1"/>
              </p:cNvSpPr>
              <p:nvPr/>
            </p:nvSpPr>
            <p:spPr bwMode="auto">
              <a:xfrm>
                <a:off x="336" y="480"/>
                <a:ext cx="48" cy="96"/>
              </a:xfrm>
              <a:prstGeom prst="ellipse">
                <a:avLst/>
              </a:prstGeom>
              <a:noFill/>
              <a:ln w="9525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31230" name="Freeform 94"/>
              <p:cNvSpPr>
                <a:spLocks/>
              </p:cNvSpPr>
              <p:nvPr/>
            </p:nvSpPr>
            <p:spPr bwMode="auto">
              <a:xfrm>
                <a:off x="275" y="191"/>
                <a:ext cx="160" cy="367"/>
              </a:xfrm>
              <a:custGeom>
                <a:avLst/>
                <a:gdLst/>
                <a:ahLst/>
                <a:cxnLst>
                  <a:cxn ang="0">
                    <a:pos x="97" y="295"/>
                  </a:cxn>
                  <a:cxn ang="0">
                    <a:pos x="88" y="363"/>
                  </a:cxn>
                  <a:cxn ang="0">
                    <a:pos x="51" y="319"/>
                  </a:cxn>
                  <a:cxn ang="0">
                    <a:pos x="6" y="216"/>
                  </a:cxn>
                  <a:cxn ang="0">
                    <a:pos x="13" y="95"/>
                  </a:cxn>
                  <a:cxn ang="0">
                    <a:pos x="37" y="25"/>
                  </a:cxn>
                  <a:cxn ang="0">
                    <a:pos x="82" y="0"/>
                  </a:cxn>
                  <a:cxn ang="0">
                    <a:pos x="130" y="25"/>
                  </a:cxn>
                  <a:cxn ang="0">
                    <a:pos x="156" y="81"/>
                  </a:cxn>
                  <a:cxn ang="0">
                    <a:pos x="159" y="198"/>
                  </a:cxn>
                  <a:cxn ang="0">
                    <a:pos x="145" y="198"/>
                  </a:cxn>
                  <a:cxn ang="0">
                    <a:pos x="133" y="195"/>
                  </a:cxn>
                  <a:cxn ang="0">
                    <a:pos x="136" y="134"/>
                  </a:cxn>
                  <a:cxn ang="0">
                    <a:pos x="129" y="85"/>
                  </a:cxn>
                  <a:cxn ang="0">
                    <a:pos x="108" y="53"/>
                  </a:cxn>
                  <a:cxn ang="0">
                    <a:pos x="82" y="43"/>
                  </a:cxn>
                  <a:cxn ang="0">
                    <a:pos x="61" y="53"/>
                  </a:cxn>
                  <a:cxn ang="0">
                    <a:pos x="42" y="111"/>
                  </a:cxn>
                  <a:cxn ang="0">
                    <a:pos x="39" y="193"/>
                  </a:cxn>
                  <a:cxn ang="0">
                    <a:pos x="58" y="264"/>
                  </a:cxn>
                  <a:cxn ang="0">
                    <a:pos x="84" y="292"/>
                  </a:cxn>
                  <a:cxn ang="0">
                    <a:pos x="97" y="295"/>
                  </a:cxn>
                </a:cxnLst>
                <a:rect l="0" t="0" r="r" b="b"/>
                <a:pathLst>
                  <a:path w="161" h="367">
                    <a:moveTo>
                      <a:pt x="97" y="295"/>
                    </a:moveTo>
                    <a:cubicBezTo>
                      <a:pt x="98" y="308"/>
                      <a:pt x="96" y="359"/>
                      <a:pt x="88" y="363"/>
                    </a:cubicBezTo>
                    <a:cubicBezTo>
                      <a:pt x="80" y="367"/>
                      <a:pt x="65" y="344"/>
                      <a:pt x="51" y="319"/>
                    </a:cubicBezTo>
                    <a:cubicBezTo>
                      <a:pt x="37" y="294"/>
                      <a:pt x="12" y="253"/>
                      <a:pt x="6" y="216"/>
                    </a:cubicBezTo>
                    <a:cubicBezTo>
                      <a:pt x="0" y="179"/>
                      <a:pt x="8" y="127"/>
                      <a:pt x="13" y="95"/>
                    </a:cubicBezTo>
                    <a:cubicBezTo>
                      <a:pt x="18" y="63"/>
                      <a:pt x="25" y="41"/>
                      <a:pt x="37" y="25"/>
                    </a:cubicBezTo>
                    <a:cubicBezTo>
                      <a:pt x="49" y="9"/>
                      <a:pt x="67" y="0"/>
                      <a:pt x="82" y="0"/>
                    </a:cubicBezTo>
                    <a:cubicBezTo>
                      <a:pt x="97" y="0"/>
                      <a:pt x="118" y="11"/>
                      <a:pt x="130" y="25"/>
                    </a:cubicBezTo>
                    <a:cubicBezTo>
                      <a:pt x="142" y="39"/>
                      <a:pt x="151" y="52"/>
                      <a:pt x="156" y="81"/>
                    </a:cubicBezTo>
                    <a:cubicBezTo>
                      <a:pt x="161" y="110"/>
                      <a:pt x="161" y="179"/>
                      <a:pt x="159" y="198"/>
                    </a:cubicBezTo>
                    <a:cubicBezTo>
                      <a:pt x="157" y="217"/>
                      <a:pt x="149" y="198"/>
                      <a:pt x="145" y="198"/>
                    </a:cubicBezTo>
                    <a:cubicBezTo>
                      <a:pt x="141" y="198"/>
                      <a:pt x="134" y="206"/>
                      <a:pt x="133" y="195"/>
                    </a:cubicBezTo>
                    <a:cubicBezTo>
                      <a:pt x="132" y="184"/>
                      <a:pt x="137" y="152"/>
                      <a:pt x="136" y="134"/>
                    </a:cubicBezTo>
                    <a:cubicBezTo>
                      <a:pt x="135" y="116"/>
                      <a:pt x="134" y="98"/>
                      <a:pt x="129" y="85"/>
                    </a:cubicBezTo>
                    <a:cubicBezTo>
                      <a:pt x="124" y="72"/>
                      <a:pt x="116" y="60"/>
                      <a:pt x="108" y="53"/>
                    </a:cubicBezTo>
                    <a:cubicBezTo>
                      <a:pt x="100" y="46"/>
                      <a:pt x="90" y="43"/>
                      <a:pt x="82" y="43"/>
                    </a:cubicBezTo>
                    <a:cubicBezTo>
                      <a:pt x="74" y="43"/>
                      <a:pt x="68" y="42"/>
                      <a:pt x="61" y="53"/>
                    </a:cubicBezTo>
                    <a:cubicBezTo>
                      <a:pt x="54" y="64"/>
                      <a:pt x="46" y="88"/>
                      <a:pt x="42" y="111"/>
                    </a:cubicBezTo>
                    <a:cubicBezTo>
                      <a:pt x="38" y="134"/>
                      <a:pt x="36" y="167"/>
                      <a:pt x="39" y="193"/>
                    </a:cubicBezTo>
                    <a:cubicBezTo>
                      <a:pt x="42" y="219"/>
                      <a:pt x="51" y="248"/>
                      <a:pt x="58" y="264"/>
                    </a:cubicBezTo>
                    <a:cubicBezTo>
                      <a:pt x="65" y="280"/>
                      <a:pt x="78" y="287"/>
                      <a:pt x="84" y="292"/>
                    </a:cubicBezTo>
                    <a:cubicBezTo>
                      <a:pt x="90" y="297"/>
                      <a:pt x="94" y="295"/>
                      <a:pt x="97" y="295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chemeClr val="bg1">
                      <a:alpha val="49001"/>
                    </a:schemeClr>
                  </a:gs>
                  <a:gs pos="50000">
                    <a:srgbClr val="0000FF">
                      <a:alpha val="45000"/>
                    </a:srgbClr>
                  </a:gs>
                  <a:gs pos="100000">
                    <a:schemeClr val="bg1">
                      <a:alpha val="49001"/>
                    </a:schemeClr>
                  </a:gs>
                </a:gsLst>
                <a:lin ang="0" scaled="1"/>
              </a:gradFill>
              <a:ln w="9525" cap="flat" cmpd="sng">
                <a:solidFill>
                  <a:srgbClr val="0000FF">
                    <a:alpha val="50000"/>
                  </a:srgbClr>
                </a:solidFill>
                <a:prstDash val="solid"/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16" name="Group 95"/>
            <p:cNvGrpSpPr>
              <a:grpSpLocks/>
            </p:cNvGrpSpPr>
            <p:nvPr/>
          </p:nvGrpSpPr>
          <p:grpSpPr bwMode="auto">
            <a:xfrm>
              <a:off x="3011" y="193"/>
              <a:ext cx="135" cy="385"/>
              <a:chOff x="275" y="191"/>
              <a:chExt cx="161" cy="385"/>
            </a:xfrm>
          </p:grpSpPr>
          <p:sp>
            <p:nvSpPr>
              <p:cNvPr id="12350" name="Oval 96"/>
              <p:cNvSpPr>
                <a:spLocks noChangeArrowheads="1"/>
              </p:cNvSpPr>
              <p:nvPr/>
            </p:nvSpPr>
            <p:spPr bwMode="auto">
              <a:xfrm>
                <a:off x="336" y="480"/>
                <a:ext cx="48" cy="96"/>
              </a:xfrm>
              <a:prstGeom prst="ellipse">
                <a:avLst/>
              </a:prstGeom>
              <a:noFill/>
              <a:ln w="9525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31233" name="Freeform 97"/>
              <p:cNvSpPr>
                <a:spLocks/>
              </p:cNvSpPr>
              <p:nvPr/>
            </p:nvSpPr>
            <p:spPr bwMode="auto">
              <a:xfrm>
                <a:off x="275" y="191"/>
                <a:ext cx="160" cy="367"/>
              </a:xfrm>
              <a:custGeom>
                <a:avLst/>
                <a:gdLst/>
                <a:ahLst/>
                <a:cxnLst>
                  <a:cxn ang="0">
                    <a:pos x="97" y="295"/>
                  </a:cxn>
                  <a:cxn ang="0">
                    <a:pos x="88" y="363"/>
                  </a:cxn>
                  <a:cxn ang="0">
                    <a:pos x="51" y="319"/>
                  </a:cxn>
                  <a:cxn ang="0">
                    <a:pos x="6" y="216"/>
                  </a:cxn>
                  <a:cxn ang="0">
                    <a:pos x="13" y="95"/>
                  </a:cxn>
                  <a:cxn ang="0">
                    <a:pos x="37" y="25"/>
                  </a:cxn>
                  <a:cxn ang="0">
                    <a:pos x="82" y="0"/>
                  </a:cxn>
                  <a:cxn ang="0">
                    <a:pos x="130" y="25"/>
                  </a:cxn>
                  <a:cxn ang="0">
                    <a:pos x="156" y="81"/>
                  </a:cxn>
                  <a:cxn ang="0">
                    <a:pos x="159" y="198"/>
                  </a:cxn>
                  <a:cxn ang="0">
                    <a:pos x="145" y="198"/>
                  </a:cxn>
                  <a:cxn ang="0">
                    <a:pos x="133" y="195"/>
                  </a:cxn>
                  <a:cxn ang="0">
                    <a:pos x="136" y="134"/>
                  </a:cxn>
                  <a:cxn ang="0">
                    <a:pos x="129" y="85"/>
                  </a:cxn>
                  <a:cxn ang="0">
                    <a:pos x="108" y="53"/>
                  </a:cxn>
                  <a:cxn ang="0">
                    <a:pos x="82" y="43"/>
                  </a:cxn>
                  <a:cxn ang="0">
                    <a:pos x="61" y="53"/>
                  </a:cxn>
                  <a:cxn ang="0">
                    <a:pos x="42" y="111"/>
                  </a:cxn>
                  <a:cxn ang="0">
                    <a:pos x="39" y="193"/>
                  </a:cxn>
                  <a:cxn ang="0">
                    <a:pos x="58" y="264"/>
                  </a:cxn>
                  <a:cxn ang="0">
                    <a:pos x="84" y="292"/>
                  </a:cxn>
                  <a:cxn ang="0">
                    <a:pos x="97" y="295"/>
                  </a:cxn>
                </a:cxnLst>
                <a:rect l="0" t="0" r="r" b="b"/>
                <a:pathLst>
                  <a:path w="161" h="367">
                    <a:moveTo>
                      <a:pt x="97" y="295"/>
                    </a:moveTo>
                    <a:cubicBezTo>
                      <a:pt x="98" y="308"/>
                      <a:pt x="96" y="359"/>
                      <a:pt x="88" y="363"/>
                    </a:cubicBezTo>
                    <a:cubicBezTo>
                      <a:pt x="80" y="367"/>
                      <a:pt x="65" y="344"/>
                      <a:pt x="51" y="319"/>
                    </a:cubicBezTo>
                    <a:cubicBezTo>
                      <a:pt x="37" y="294"/>
                      <a:pt x="12" y="253"/>
                      <a:pt x="6" y="216"/>
                    </a:cubicBezTo>
                    <a:cubicBezTo>
                      <a:pt x="0" y="179"/>
                      <a:pt x="8" y="127"/>
                      <a:pt x="13" y="95"/>
                    </a:cubicBezTo>
                    <a:cubicBezTo>
                      <a:pt x="18" y="63"/>
                      <a:pt x="25" y="41"/>
                      <a:pt x="37" y="25"/>
                    </a:cubicBezTo>
                    <a:cubicBezTo>
                      <a:pt x="49" y="9"/>
                      <a:pt x="67" y="0"/>
                      <a:pt x="82" y="0"/>
                    </a:cubicBezTo>
                    <a:cubicBezTo>
                      <a:pt x="97" y="0"/>
                      <a:pt x="118" y="11"/>
                      <a:pt x="130" y="25"/>
                    </a:cubicBezTo>
                    <a:cubicBezTo>
                      <a:pt x="142" y="39"/>
                      <a:pt x="151" y="52"/>
                      <a:pt x="156" y="81"/>
                    </a:cubicBezTo>
                    <a:cubicBezTo>
                      <a:pt x="161" y="110"/>
                      <a:pt x="161" y="179"/>
                      <a:pt x="159" y="198"/>
                    </a:cubicBezTo>
                    <a:cubicBezTo>
                      <a:pt x="157" y="217"/>
                      <a:pt x="149" y="198"/>
                      <a:pt x="145" y="198"/>
                    </a:cubicBezTo>
                    <a:cubicBezTo>
                      <a:pt x="141" y="198"/>
                      <a:pt x="134" y="206"/>
                      <a:pt x="133" y="195"/>
                    </a:cubicBezTo>
                    <a:cubicBezTo>
                      <a:pt x="132" y="184"/>
                      <a:pt x="137" y="152"/>
                      <a:pt x="136" y="134"/>
                    </a:cubicBezTo>
                    <a:cubicBezTo>
                      <a:pt x="135" y="116"/>
                      <a:pt x="134" y="98"/>
                      <a:pt x="129" y="85"/>
                    </a:cubicBezTo>
                    <a:cubicBezTo>
                      <a:pt x="124" y="72"/>
                      <a:pt x="116" y="60"/>
                      <a:pt x="108" y="53"/>
                    </a:cubicBezTo>
                    <a:cubicBezTo>
                      <a:pt x="100" y="46"/>
                      <a:pt x="90" y="43"/>
                      <a:pt x="82" y="43"/>
                    </a:cubicBezTo>
                    <a:cubicBezTo>
                      <a:pt x="74" y="43"/>
                      <a:pt x="68" y="42"/>
                      <a:pt x="61" y="53"/>
                    </a:cubicBezTo>
                    <a:cubicBezTo>
                      <a:pt x="54" y="64"/>
                      <a:pt x="46" y="88"/>
                      <a:pt x="42" y="111"/>
                    </a:cubicBezTo>
                    <a:cubicBezTo>
                      <a:pt x="38" y="134"/>
                      <a:pt x="36" y="167"/>
                      <a:pt x="39" y="193"/>
                    </a:cubicBezTo>
                    <a:cubicBezTo>
                      <a:pt x="42" y="219"/>
                      <a:pt x="51" y="248"/>
                      <a:pt x="58" y="264"/>
                    </a:cubicBezTo>
                    <a:cubicBezTo>
                      <a:pt x="65" y="280"/>
                      <a:pt x="78" y="287"/>
                      <a:pt x="84" y="292"/>
                    </a:cubicBezTo>
                    <a:cubicBezTo>
                      <a:pt x="90" y="297"/>
                      <a:pt x="94" y="295"/>
                      <a:pt x="97" y="295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chemeClr val="bg1">
                      <a:alpha val="49001"/>
                    </a:schemeClr>
                  </a:gs>
                  <a:gs pos="50000">
                    <a:srgbClr val="0000FF">
                      <a:alpha val="45000"/>
                    </a:srgbClr>
                  </a:gs>
                  <a:gs pos="100000">
                    <a:schemeClr val="bg1">
                      <a:alpha val="49001"/>
                    </a:schemeClr>
                  </a:gs>
                </a:gsLst>
                <a:lin ang="0" scaled="1"/>
              </a:gradFill>
              <a:ln w="9525" cap="flat" cmpd="sng">
                <a:solidFill>
                  <a:srgbClr val="0000FF">
                    <a:alpha val="50000"/>
                  </a:srgbClr>
                </a:solidFill>
                <a:prstDash val="solid"/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17" name="Group 98"/>
            <p:cNvGrpSpPr>
              <a:grpSpLocks/>
            </p:cNvGrpSpPr>
            <p:nvPr/>
          </p:nvGrpSpPr>
          <p:grpSpPr bwMode="auto">
            <a:xfrm>
              <a:off x="3492" y="193"/>
              <a:ext cx="134" cy="385"/>
              <a:chOff x="275" y="191"/>
              <a:chExt cx="161" cy="385"/>
            </a:xfrm>
          </p:grpSpPr>
          <p:sp>
            <p:nvSpPr>
              <p:cNvPr id="12348" name="Oval 99"/>
              <p:cNvSpPr>
                <a:spLocks noChangeArrowheads="1"/>
              </p:cNvSpPr>
              <p:nvPr/>
            </p:nvSpPr>
            <p:spPr bwMode="auto">
              <a:xfrm>
                <a:off x="336" y="480"/>
                <a:ext cx="48" cy="96"/>
              </a:xfrm>
              <a:prstGeom prst="ellipse">
                <a:avLst/>
              </a:prstGeom>
              <a:noFill/>
              <a:ln w="9525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31236" name="Freeform 100"/>
              <p:cNvSpPr>
                <a:spLocks/>
              </p:cNvSpPr>
              <p:nvPr/>
            </p:nvSpPr>
            <p:spPr bwMode="auto">
              <a:xfrm>
                <a:off x="275" y="191"/>
                <a:ext cx="162" cy="367"/>
              </a:xfrm>
              <a:custGeom>
                <a:avLst/>
                <a:gdLst/>
                <a:ahLst/>
                <a:cxnLst>
                  <a:cxn ang="0">
                    <a:pos x="97" y="295"/>
                  </a:cxn>
                  <a:cxn ang="0">
                    <a:pos x="88" y="363"/>
                  </a:cxn>
                  <a:cxn ang="0">
                    <a:pos x="51" y="319"/>
                  </a:cxn>
                  <a:cxn ang="0">
                    <a:pos x="6" y="216"/>
                  </a:cxn>
                  <a:cxn ang="0">
                    <a:pos x="13" y="95"/>
                  </a:cxn>
                  <a:cxn ang="0">
                    <a:pos x="37" y="25"/>
                  </a:cxn>
                  <a:cxn ang="0">
                    <a:pos x="82" y="0"/>
                  </a:cxn>
                  <a:cxn ang="0">
                    <a:pos x="130" y="25"/>
                  </a:cxn>
                  <a:cxn ang="0">
                    <a:pos x="156" y="81"/>
                  </a:cxn>
                  <a:cxn ang="0">
                    <a:pos x="159" y="198"/>
                  </a:cxn>
                  <a:cxn ang="0">
                    <a:pos x="145" y="198"/>
                  </a:cxn>
                  <a:cxn ang="0">
                    <a:pos x="133" y="195"/>
                  </a:cxn>
                  <a:cxn ang="0">
                    <a:pos x="136" y="134"/>
                  </a:cxn>
                  <a:cxn ang="0">
                    <a:pos x="129" y="85"/>
                  </a:cxn>
                  <a:cxn ang="0">
                    <a:pos x="108" y="53"/>
                  </a:cxn>
                  <a:cxn ang="0">
                    <a:pos x="82" y="43"/>
                  </a:cxn>
                  <a:cxn ang="0">
                    <a:pos x="61" y="53"/>
                  </a:cxn>
                  <a:cxn ang="0">
                    <a:pos x="42" y="111"/>
                  </a:cxn>
                  <a:cxn ang="0">
                    <a:pos x="39" y="193"/>
                  </a:cxn>
                  <a:cxn ang="0">
                    <a:pos x="58" y="264"/>
                  </a:cxn>
                  <a:cxn ang="0">
                    <a:pos x="84" y="292"/>
                  </a:cxn>
                  <a:cxn ang="0">
                    <a:pos x="97" y="295"/>
                  </a:cxn>
                </a:cxnLst>
                <a:rect l="0" t="0" r="r" b="b"/>
                <a:pathLst>
                  <a:path w="161" h="367">
                    <a:moveTo>
                      <a:pt x="97" y="295"/>
                    </a:moveTo>
                    <a:cubicBezTo>
                      <a:pt x="98" y="308"/>
                      <a:pt x="96" y="359"/>
                      <a:pt x="88" y="363"/>
                    </a:cubicBezTo>
                    <a:cubicBezTo>
                      <a:pt x="80" y="367"/>
                      <a:pt x="65" y="344"/>
                      <a:pt x="51" y="319"/>
                    </a:cubicBezTo>
                    <a:cubicBezTo>
                      <a:pt x="37" y="294"/>
                      <a:pt x="12" y="253"/>
                      <a:pt x="6" y="216"/>
                    </a:cubicBezTo>
                    <a:cubicBezTo>
                      <a:pt x="0" y="179"/>
                      <a:pt x="8" y="127"/>
                      <a:pt x="13" y="95"/>
                    </a:cubicBezTo>
                    <a:cubicBezTo>
                      <a:pt x="18" y="63"/>
                      <a:pt x="25" y="41"/>
                      <a:pt x="37" y="25"/>
                    </a:cubicBezTo>
                    <a:cubicBezTo>
                      <a:pt x="49" y="9"/>
                      <a:pt x="67" y="0"/>
                      <a:pt x="82" y="0"/>
                    </a:cubicBezTo>
                    <a:cubicBezTo>
                      <a:pt x="97" y="0"/>
                      <a:pt x="118" y="11"/>
                      <a:pt x="130" y="25"/>
                    </a:cubicBezTo>
                    <a:cubicBezTo>
                      <a:pt x="142" y="39"/>
                      <a:pt x="151" y="52"/>
                      <a:pt x="156" y="81"/>
                    </a:cubicBezTo>
                    <a:cubicBezTo>
                      <a:pt x="161" y="110"/>
                      <a:pt x="161" y="179"/>
                      <a:pt x="159" y="198"/>
                    </a:cubicBezTo>
                    <a:cubicBezTo>
                      <a:pt x="157" y="217"/>
                      <a:pt x="149" y="198"/>
                      <a:pt x="145" y="198"/>
                    </a:cubicBezTo>
                    <a:cubicBezTo>
                      <a:pt x="141" y="198"/>
                      <a:pt x="134" y="206"/>
                      <a:pt x="133" y="195"/>
                    </a:cubicBezTo>
                    <a:cubicBezTo>
                      <a:pt x="132" y="184"/>
                      <a:pt x="137" y="152"/>
                      <a:pt x="136" y="134"/>
                    </a:cubicBezTo>
                    <a:cubicBezTo>
                      <a:pt x="135" y="116"/>
                      <a:pt x="134" y="98"/>
                      <a:pt x="129" y="85"/>
                    </a:cubicBezTo>
                    <a:cubicBezTo>
                      <a:pt x="124" y="72"/>
                      <a:pt x="116" y="60"/>
                      <a:pt x="108" y="53"/>
                    </a:cubicBezTo>
                    <a:cubicBezTo>
                      <a:pt x="100" y="46"/>
                      <a:pt x="90" y="43"/>
                      <a:pt x="82" y="43"/>
                    </a:cubicBezTo>
                    <a:cubicBezTo>
                      <a:pt x="74" y="43"/>
                      <a:pt x="68" y="42"/>
                      <a:pt x="61" y="53"/>
                    </a:cubicBezTo>
                    <a:cubicBezTo>
                      <a:pt x="54" y="64"/>
                      <a:pt x="46" y="88"/>
                      <a:pt x="42" y="111"/>
                    </a:cubicBezTo>
                    <a:cubicBezTo>
                      <a:pt x="38" y="134"/>
                      <a:pt x="36" y="167"/>
                      <a:pt x="39" y="193"/>
                    </a:cubicBezTo>
                    <a:cubicBezTo>
                      <a:pt x="42" y="219"/>
                      <a:pt x="51" y="248"/>
                      <a:pt x="58" y="264"/>
                    </a:cubicBezTo>
                    <a:cubicBezTo>
                      <a:pt x="65" y="280"/>
                      <a:pt x="78" y="287"/>
                      <a:pt x="84" y="292"/>
                    </a:cubicBezTo>
                    <a:cubicBezTo>
                      <a:pt x="90" y="297"/>
                      <a:pt x="94" y="295"/>
                      <a:pt x="97" y="295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chemeClr val="bg1">
                      <a:alpha val="49001"/>
                    </a:schemeClr>
                  </a:gs>
                  <a:gs pos="50000">
                    <a:srgbClr val="0000FF">
                      <a:alpha val="45000"/>
                    </a:srgbClr>
                  </a:gs>
                  <a:gs pos="100000">
                    <a:schemeClr val="bg1">
                      <a:alpha val="49001"/>
                    </a:schemeClr>
                  </a:gs>
                </a:gsLst>
                <a:lin ang="0" scaled="1"/>
              </a:gradFill>
              <a:ln w="9525" cap="flat" cmpd="sng">
                <a:solidFill>
                  <a:srgbClr val="0000FF">
                    <a:alpha val="50000"/>
                  </a:srgbClr>
                </a:solidFill>
                <a:prstDash val="solid"/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18" name="Group 101"/>
            <p:cNvGrpSpPr>
              <a:grpSpLocks/>
            </p:cNvGrpSpPr>
            <p:nvPr/>
          </p:nvGrpSpPr>
          <p:grpSpPr bwMode="auto">
            <a:xfrm>
              <a:off x="3972" y="193"/>
              <a:ext cx="134" cy="385"/>
              <a:chOff x="275" y="191"/>
              <a:chExt cx="161" cy="385"/>
            </a:xfrm>
          </p:grpSpPr>
          <p:sp>
            <p:nvSpPr>
              <p:cNvPr id="12346" name="Oval 102"/>
              <p:cNvSpPr>
                <a:spLocks noChangeArrowheads="1"/>
              </p:cNvSpPr>
              <p:nvPr/>
            </p:nvSpPr>
            <p:spPr bwMode="auto">
              <a:xfrm>
                <a:off x="336" y="480"/>
                <a:ext cx="48" cy="96"/>
              </a:xfrm>
              <a:prstGeom prst="ellipse">
                <a:avLst/>
              </a:prstGeom>
              <a:noFill/>
              <a:ln w="9525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31239" name="Freeform 103"/>
              <p:cNvSpPr>
                <a:spLocks/>
              </p:cNvSpPr>
              <p:nvPr/>
            </p:nvSpPr>
            <p:spPr bwMode="auto">
              <a:xfrm>
                <a:off x="275" y="191"/>
                <a:ext cx="160" cy="367"/>
              </a:xfrm>
              <a:custGeom>
                <a:avLst/>
                <a:gdLst/>
                <a:ahLst/>
                <a:cxnLst>
                  <a:cxn ang="0">
                    <a:pos x="97" y="295"/>
                  </a:cxn>
                  <a:cxn ang="0">
                    <a:pos x="88" y="363"/>
                  </a:cxn>
                  <a:cxn ang="0">
                    <a:pos x="51" y="319"/>
                  </a:cxn>
                  <a:cxn ang="0">
                    <a:pos x="6" y="216"/>
                  </a:cxn>
                  <a:cxn ang="0">
                    <a:pos x="13" y="95"/>
                  </a:cxn>
                  <a:cxn ang="0">
                    <a:pos x="37" y="25"/>
                  </a:cxn>
                  <a:cxn ang="0">
                    <a:pos x="82" y="0"/>
                  </a:cxn>
                  <a:cxn ang="0">
                    <a:pos x="130" y="25"/>
                  </a:cxn>
                  <a:cxn ang="0">
                    <a:pos x="156" y="81"/>
                  </a:cxn>
                  <a:cxn ang="0">
                    <a:pos x="159" y="198"/>
                  </a:cxn>
                  <a:cxn ang="0">
                    <a:pos x="145" y="198"/>
                  </a:cxn>
                  <a:cxn ang="0">
                    <a:pos x="133" y="195"/>
                  </a:cxn>
                  <a:cxn ang="0">
                    <a:pos x="136" y="134"/>
                  </a:cxn>
                  <a:cxn ang="0">
                    <a:pos x="129" y="85"/>
                  </a:cxn>
                  <a:cxn ang="0">
                    <a:pos x="108" y="53"/>
                  </a:cxn>
                  <a:cxn ang="0">
                    <a:pos x="82" y="43"/>
                  </a:cxn>
                  <a:cxn ang="0">
                    <a:pos x="61" y="53"/>
                  </a:cxn>
                  <a:cxn ang="0">
                    <a:pos x="42" y="111"/>
                  </a:cxn>
                  <a:cxn ang="0">
                    <a:pos x="39" y="193"/>
                  </a:cxn>
                  <a:cxn ang="0">
                    <a:pos x="58" y="264"/>
                  </a:cxn>
                  <a:cxn ang="0">
                    <a:pos x="84" y="292"/>
                  </a:cxn>
                  <a:cxn ang="0">
                    <a:pos x="97" y="295"/>
                  </a:cxn>
                </a:cxnLst>
                <a:rect l="0" t="0" r="r" b="b"/>
                <a:pathLst>
                  <a:path w="161" h="367">
                    <a:moveTo>
                      <a:pt x="97" y="295"/>
                    </a:moveTo>
                    <a:cubicBezTo>
                      <a:pt x="98" y="308"/>
                      <a:pt x="96" y="359"/>
                      <a:pt x="88" y="363"/>
                    </a:cubicBezTo>
                    <a:cubicBezTo>
                      <a:pt x="80" y="367"/>
                      <a:pt x="65" y="344"/>
                      <a:pt x="51" y="319"/>
                    </a:cubicBezTo>
                    <a:cubicBezTo>
                      <a:pt x="37" y="294"/>
                      <a:pt x="12" y="253"/>
                      <a:pt x="6" y="216"/>
                    </a:cubicBezTo>
                    <a:cubicBezTo>
                      <a:pt x="0" y="179"/>
                      <a:pt x="8" y="127"/>
                      <a:pt x="13" y="95"/>
                    </a:cubicBezTo>
                    <a:cubicBezTo>
                      <a:pt x="18" y="63"/>
                      <a:pt x="25" y="41"/>
                      <a:pt x="37" y="25"/>
                    </a:cubicBezTo>
                    <a:cubicBezTo>
                      <a:pt x="49" y="9"/>
                      <a:pt x="67" y="0"/>
                      <a:pt x="82" y="0"/>
                    </a:cubicBezTo>
                    <a:cubicBezTo>
                      <a:pt x="97" y="0"/>
                      <a:pt x="118" y="11"/>
                      <a:pt x="130" y="25"/>
                    </a:cubicBezTo>
                    <a:cubicBezTo>
                      <a:pt x="142" y="39"/>
                      <a:pt x="151" y="52"/>
                      <a:pt x="156" y="81"/>
                    </a:cubicBezTo>
                    <a:cubicBezTo>
                      <a:pt x="161" y="110"/>
                      <a:pt x="161" y="179"/>
                      <a:pt x="159" y="198"/>
                    </a:cubicBezTo>
                    <a:cubicBezTo>
                      <a:pt x="157" y="217"/>
                      <a:pt x="149" y="198"/>
                      <a:pt x="145" y="198"/>
                    </a:cubicBezTo>
                    <a:cubicBezTo>
                      <a:pt x="141" y="198"/>
                      <a:pt x="134" y="206"/>
                      <a:pt x="133" y="195"/>
                    </a:cubicBezTo>
                    <a:cubicBezTo>
                      <a:pt x="132" y="184"/>
                      <a:pt x="137" y="152"/>
                      <a:pt x="136" y="134"/>
                    </a:cubicBezTo>
                    <a:cubicBezTo>
                      <a:pt x="135" y="116"/>
                      <a:pt x="134" y="98"/>
                      <a:pt x="129" y="85"/>
                    </a:cubicBezTo>
                    <a:cubicBezTo>
                      <a:pt x="124" y="72"/>
                      <a:pt x="116" y="60"/>
                      <a:pt x="108" y="53"/>
                    </a:cubicBezTo>
                    <a:cubicBezTo>
                      <a:pt x="100" y="46"/>
                      <a:pt x="90" y="43"/>
                      <a:pt x="82" y="43"/>
                    </a:cubicBezTo>
                    <a:cubicBezTo>
                      <a:pt x="74" y="43"/>
                      <a:pt x="68" y="42"/>
                      <a:pt x="61" y="53"/>
                    </a:cubicBezTo>
                    <a:cubicBezTo>
                      <a:pt x="54" y="64"/>
                      <a:pt x="46" y="88"/>
                      <a:pt x="42" y="111"/>
                    </a:cubicBezTo>
                    <a:cubicBezTo>
                      <a:pt x="38" y="134"/>
                      <a:pt x="36" y="167"/>
                      <a:pt x="39" y="193"/>
                    </a:cubicBezTo>
                    <a:cubicBezTo>
                      <a:pt x="42" y="219"/>
                      <a:pt x="51" y="248"/>
                      <a:pt x="58" y="264"/>
                    </a:cubicBezTo>
                    <a:cubicBezTo>
                      <a:pt x="65" y="280"/>
                      <a:pt x="78" y="287"/>
                      <a:pt x="84" y="292"/>
                    </a:cubicBezTo>
                    <a:cubicBezTo>
                      <a:pt x="90" y="297"/>
                      <a:pt x="94" y="295"/>
                      <a:pt x="97" y="295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chemeClr val="bg1">
                      <a:alpha val="49001"/>
                    </a:schemeClr>
                  </a:gs>
                  <a:gs pos="50000">
                    <a:srgbClr val="0000FF">
                      <a:alpha val="45000"/>
                    </a:srgbClr>
                  </a:gs>
                  <a:gs pos="100000">
                    <a:schemeClr val="bg1">
                      <a:alpha val="49001"/>
                    </a:schemeClr>
                  </a:gs>
                </a:gsLst>
                <a:lin ang="0" scaled="1"/>
              </a:gradFill>
              <a:ln w="9525" cap="flat" cmpd="sng">
                <a:solidFill>
                  <a:srgbClr val="0000FF">
                    <a:alpha val="50000"/>
                  </a:srgbClr>
                </a:solidFill>
                <a:prstDash val="solid"/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19" name="Group 104"/>
            <p:cNvGrpSpPr>
              <a:grpSpLocks/>
            </p:cNvGrpSpPr>
            <p:nvPr/>
          </p:nvGrpSpPr>
          <p:grpSpPr bwMode="auto">
            <a:xfrm>
              <a:off x="4398" y="193"/>
              <a:ext cx="134" cy="385"/>
              <a:chOff x="275" y="191"/>
              <a:chExt cx="161" cy="385"/>
            </a:xfrm>
          </p:grpSpPr>
          <p:sp>
            <p:nvSpPr>
              <p:cNvPr id="12344" name="Oval 105"/>
              <p:cNvSpPr>
                <a:spLocks noChangeArrowheads="1"/>
              </p:cNvSpPr>
              <p:nvPr/>
            </p:nvSpPr>
            <p:spPr bwMode="auto">
              <a:xfrm>
                <a:off x="336" y="480"/>
                <a:ext cx="48" cy="96"/>
              </a:xfrm>
              <a:prstGeom prst="ellipse">
                <a:avLst/>
              </a:prstGeom>
              <a:noFill/>
              <a:ln w="9525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31242" name="Freeform 106"/>
              <p:cNvSpPr>
                <a:spLocks/>
              </p:cNvSpPr>
              <p:nvPr/>
            </p:nvSpPr>
            <p:spPr bwMode="auto">
              <a:xfrm>
                <a:off x="275" y="191"/>
                <a:ext cx="162" cy="367"/>
              </a:xfrm>
              <a:custGeom>
                <a:avLst/>
                <a:gdLst/>
                <a:ahLst/>
                <a:cxnLst>
                  <a:cxn ang="0">
                    <a:pos x="97" y="295"/>
                  </a:cxn>
                  <a:cxn ang="0">
                    <a:pos x="88" y="363"/>
                  </a:cxn>
                  <a:cxn ang="0">
                    <a:pos x="51" y="319"/>
                  </a:cxn>
                  <a:cxn ang="0">
                    <a:pos x="6" y="216"/>
                  </a:cxn>
                  <a:cxn ang="0">
                    <a:pos x="13" y="95"/>
                  </a:cxn>
                  <a:cxn ang="0">
                    <a:pos x="37" y="25"/>
                  </a:cxn>
                  <a:cxn ang="0">
                    <a:pos x="82" y="0"/>
                  </a:cxn>
                  <a:cxn ang="0">
                    <a:pos x="130" y="25"/>
                  </a:cxn>
                  <a:cxn ang="0">
                    <a:pos x="156" y="81"/>
                  </a:cxn>
                  <a:cxn ang="0">
                    <a:pos x="159" y="198"/>
                  </a:cxn>
                  <a:cxn ang="0">
                    <a:pos x="145" y="198"/>
                  </a:cxn>
                  <a:cxn ang="0">
                    <a:pos x="133" y="195"/>
                  </a:cxn>
                  <a:cxn ang="0">
                    <a:pos x="136" y="134"/>
                  </a:cxn>
                  <a:cxn ang="0">
                    <a:pos x="129" y="85"/>
                  </a:cxn>
                  <a:cxn ang="0">
                    <a:pos x="108" y="53"/>
                  </a:cxn>
                  <a:cxn ang="0">
                    <a:pos x="82" y="43"/>
                  </a:cxn>
                  <a:cxn ang="0">
                    <a:pos x="61" y="53"/>
                  </a:cxn>
                  <a:cxn ang="0">
                    <a:pos x="42" y="111"/>
                  </a:cxn>
                  <a:cxn ang="0">
                    <a:pos x="39" y="193"/>
                  </a:cxn>
                  <a:cxn ang="0">
                    <a:pos x="58" y="264"/>
                  </a:cxn>
                  <a:cxn ang="0">
                    <a:pos x="84" y="292"/>
                  </a:cxn>
                  <a:cxn ang="0">
                    <a:pos x="97" y="295"/>
                  </a:cxn>
                </a:cxnLst>
                <a:rect l="0" t="0" r="r" b="b"/>
                <a:pathLst>
                  <a:path w="161" h="367">
                    <a:moveTo>
                      <a:pt x="97" y="295"/>
                    </a:moveTo>
                    <a:cubicBezTo>
                      <a:pt x="98" y="308"/>
                      <a:pt x="96" y="359"/>
                      <a:pt x="88" y="363"/>
                    </a:cubicBezTo>
                    <a:cubicBezTo>
                      <a:pt x="80" y="367"/>
                      <a:pt x="65" y="344"/>
                      <a:pt x="51" y="319"/>
                    </a:cubicBezTo>
                    <a:cubicBezTo>
                      <a:pt x="37" y="294"/>
                      <a:pt x="12" y="253"/>
                      <a:pt x="6" y="216"/>
                    </a:cubicBezTo>
                    <a:cubicBezTo>
                      <a:pt x="0" y="179"/>
                      <a:pt x="8" y="127"/>
                      <a:pt x="13" y="95"/>
                    </a:cubicBezTo>
                    <a:cubicBezTo>
                      <a:pt x="18" y="63"/>
                      <a:pt x="25" y="41"/>
                      <a:pt x="37" y="25"/>
                    </a:cubicBezTo>
                    <a:cubicBezTo>
                      <a:pt x="49" y="9"/>
                      <a:pt x="67" y="0"/>
                      <a:pt x="82" y="0"/>
                    </a:cubicBezTo>
                    <a:cubicBezTo>
                      <a:pt x="97" y="0"/>
                      <a:pt x="118" y="11"/>
                      <a:pt x="130" y="25"/>
                    </a:cubicBezTo>
                    <a:cubicBezTo>
                      <a:pt x="142" y="39"/>
                      <a:pt x="151" y="52"/>
                      <a:pt x="156" y="81"/>
                    </a:cubicBezTo>
                    <a:cubicBezTo>
                      <a:pt x="161" y="110"/>
                      <a:pt x="161" y="179"/>
                      <a:pt x="159" y="198"/>
                    </a:cubicBezTo>
                    <a:cubicBezTo>
                      <a:pt x="157" y="217"/>
                      <a:pt x="149" y="198"/>
                      <a:pt x="145" y="198"/>
                    </a:cubicBezTo>
                    <a:cubicBezTo>
                      <a:pt x="141" y="198"/>
                      <a:pt x="134" y="206"/>
                      <a:pt x="133" y="195"/>
                    </a:cubicBezTo>
                    <a:cubicBezTo>
                      <a:pt x="132" y="184"/>
                      <a:pt x="137" y="152"/>
                      <a:pt x="136" y="134"/>
                    </a:cubicBezTo>
                    <a:cubicBezTo>
                      <a:pt x="135" y="116"/>
                      <a:pt x="134" y="98"/>
                      <a:pt x="129" y="85"/>
                    </a:cubicBezTo>
                    <a:cubicBezTo>
                      <a:pt x="124" y="72"/>
                      <a:pt x="116" y="60"/>
                      <a:pt x="108" y="53"/>
                    </a:cubicBezTo>
                    <a:cubicBezTo>
                      <a:pt x="100" y="46"/>
                      <a:pt x="90" y="43"/>
                      <a:pt x="82" y="43"/>
                    </a:cubicBezTo>
                    <a:cubicBezTo>
                      <a:pt x="74" y="43"/>
                      <a:pt x="68" y="42"/>
                      <a:pt x="61" y="53"/>
                    </a:cubicBezTo>
                    <a:cubicBezTo>
                      <a:pt x="54" y="64"/>
                      <a:pt x="46" y="88"/>
                      <a:pt x="42" y="111"/>
                    </a:cubicBezTo>
                    <a:cubicBezTo>
                      <a:pt x="38" y="134"/>
                      <a:pt x="36" y="167"/>
                      <a:pt x="39" y="193"/>
                    </a:cubicBezTo>
                    <a:cubicBezTo>
                      <a:pt x="42" y="219"/>
                      <a:pt x="51" y="248"/>
                      <a:pt x="58" y="264"/>
                    </a:cubicBezTo>
                    <a:cubicBezTo>
                      <a:pt x="65" y="280"/>
                      <a:pt x="78" y="287"/>
                      <a:pt x="84" y="292"/>
                    </a:cubicBezTo>
                    <a:cubicBezTo>
                      <a:pt x="90" y="297"/>
                      <a:pt x="94" y="295"/>
                      <a:pt x="97" y="295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chemeClr val="bg1">
                      <a:alpha val="49001"/>
                    </a:schemeClr>
                  </a:gs>
                  <a:gs pos="50000">
                    <a:srgbClr val="0000FF">
                      <a:alpha val="45000"/>
                    </a:srgbClr>
                  </a:gs>
                  <a:gs pos="100000">
                    <a:schemeClr val="bg1">
                      <a:alpha val="49001"/>
                    </a:schemeClr>
                  </a:gs>
                </a:gsLst>
                <a:lin ang="0" scaled="1"/>
              </a:gradFill>
              <a:ln w="9525" cap="flat" cmpd="sng">
                <a:solidFill>
                  <a:srgbClr val="0000FF">
                    <a:alpha val="50000"/>
                  </a:srgbClr>
                </a:solidFill>
                <a:prstDash val="solid"/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20" name="Group 107"/>
            <p:cNvGrpSpPr>
              <a:grpSpLocks/>
            </p:cNvGrpSpPr>
            <p:nvPr/>
          </p:nvGrpSpPr>
          <p:grpSpPr bwMode="auto">
            <a:xfrm>
              <a:off x="4879" y="193"/>
              <a:ext cx="134" cy="385"/>
              <a:chOff x="275" y="191"/>
              <a:chExt cx="161" cy="385"/>
            </a:xfrm>
          </p:grpSpPr>
          <p:sp>
            <p:nvSpPr>
              <p:cNvPr id="12342" name="Oval 108"/>
              <p:cNvSpPr>
                <a:spLocks noChangeArrowheads="1"/>
              </p:cNvSpPr>
              <p:nvPr/>
            </p:nvSpPr>
            <p:spPr bwMode="auto">
              <a:xfrm>
                <a:off x="336" y="480"/>
                <a:ext cx="48" cy="96"/>
              </a:xfrm>
              <a:prstGeom prst="ellipse">
                <a:avLst/>
              </a:prstGeom>
              <a:noFill/>
              <a:ln w="9525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31245" name="Freeform 109"/>
              <p:cNvSpPr>
                <a:spLocks/>
              </p:cNvSpPr>
              <p:nvPr/>
            </p:nvSpPr>
            <p:spPr bwMode="auto">
              <a:xfrm>
                <a:off x="275" y="191"/>
                <a:ext cx="160" cy="367"/>
              </a:xfrm>
              <a:custGeom>
                <a:avLst/>
                <a:gdLst/>
                <a:ahLst/>
                <a:cxnLst>
                  <a:cxn ang="0">
                    <a:pos x="97" y="295"/>
                  </a:cxn>
                  <a:cxn ang="0">
                    <a:pos x="88" y="363"/>
                  </a:cxn>
                  <a:cxn ang="0">
                    <a:pos x="51" y="319"/>
                  </a:cxn>
                  <a:cxn ang="0">
                    <a:pos x="6" y="216"/>
                  </a:cxn>
                  <a:cxn ang="0">
                    <a:pos x="13" y="95"/>
                  </a:cxn>
                  <a:cxn ang="0">
                    <a:pos x="37" y="25"/>
                  </a:cxn>
                  <a:cxn ang="0">
                    <a:pos x="82" y="0"/>
                  </a:cxn>
                  <a:cxn ang="0">
                    <a:pos x="130" y="25"/>
                  </a:cxn>
                  <a:cxn ang="0">
                    <a:pos x="156" y="81"/>
                  </a:cxn>
                  <a:cxn ang="0">
                    <a:pos x="159" y="198"/>
                  </a:cxn>
                  <a:cxn ang="0">
                    <a:pos x="145" y="198"/>
                  </a:cxn>
                  <a:cxn ang="0">
                    <a:pos x="133" y="195"/>
                  </a:cxn>
                  <a:cxn ang="0">
                    <a:pos x="136" y="134"/>
                  </a:cxn>
                  <a:cxn ang="0">
                    <a:pos x="129" y="85"/>
                  </a:cxn>
                  <a:cxn ang="0">
                    <a:pos x="108" y="53"/>
                  </a:cxn>
                  <a:cxn ang="0">
                    <a:pos x="82" y="43"/>
                  </a:cxn>
                  <a:cxn ang="0">
                    <a:pos x="61" y="53"/>
                  </a:cxn>
                  <a:cxn ang="0">
                    <a:pos x="42" y="111"/>
                  </a:cxn>
                  <a:cxn ang="0">
                    <a:pos x="39" y="193"/>
                  </a:cxn>
                  <a:cxn ang="0">
                    <a:pos x="58" y="264"/>
                  </a:cxn>
                  <a:cxn ang="0">
                    <a:pos x="84" y="292"/>
                  </a:cxn>
                  <a:cxn ang="0">
                    <a:pos x="97" y="295"/>
                  </a:cxn>
                </a:cxnLst>
                <a:rect l="0" t="0" r="r" b="b"/>
                <a:pathLst>
                  <a:path w="161" h="367">
                    <a:moveTo>
                      <a:pt x="97" y="295"/>
                    </a:moveTo>
                    <a:cubicBezTo>
                      <a:pt x="98" y="308"/>
                      <a:pt x="96" y="359"/>
                      <a:pt x="88" y="363"/>
                    </a:cubicBezTo>
                    <a:cubicBezTo>
                      <a:pt x="80" y="367"/>
                      <a:pt x="65" y="344"/>
                      <a:pt x="51" y="319"/>
                    </a:cubicBezTo>
                    <a:cubicBezTo>
                      <a:pt x="37" y="294"/>
                      <a:pt x="12" y="253"/>
                      <a:pt x="6" y="216"/>
                    </a:cubicBezTo>
                    <a:cubicBezTo>
                      <a:pt x="0" y="179"/>
                      <a:pt x="8" y="127"/>
                      <a:pt x="13" y="95"/>
                    </a:cubicBezTo>
                    <a:cubicBezTo>
                      <a:pt x="18" y="63"/>
                      <a:pt x="25" y="41"/>
                      <a:pt x="37" y="25"/>
                    </a:cubicBezTo>
                    <a:cubicBezTo>
                      <a:pt x="49" y="9"/>
                      <a:pt x="67" y="0"/>
                      <a:pt x="82" y="0"/>
                    </a:cubicBezTo>
                    <a:cubicBezTo>
                      <a:pt x="97" y="0"/>
                      <a:pt x="118" y="11"/>
                      <a:pt x="130" y="25"/>
                    </a:cubicBezTo>
                    <a:cubicBezTo>
                      <a:pt x="142" y="39"/>
                      <a:pt x="151" y="52"/>
                      <a:pt x="156" y="81"/>
                    </a:cubicBezTo>
                    <a:cubicBezTo>
                      <a:pt x="161" y="110"/>
                      <a:pt x="161" y="179"/>
                      <a:pt x="159" y="198"/>
                    </a:cubicBezTo>
                    <a:cubicBezTo>
                      <a:pt x="157" y="217"/>
                      <a:pt x="149" y="198"/>
                      <a:pt x="145" y="198"/>
                    </a:cubicBezTo>
                    <a:cubicBezTo>
                      <a:pt x="141" y="198"/>
                      <a:pt x="134" y="206"/>
                      <a:pt x="133" y="195"/>
                    </a:cubicBezTo>
                    <a:cubicBezTo>
                      <a:pt x="132" y="184"/>
                      <a:pt x="137" y="152"/>
                      <a:pt x="136" y="134"/>
                    </a:cubicBezTo>
                    <a:cubicBezTo>
                      <a:pt x="135" y="116"/>
                      <a:pt x="134" y="98"/>
                      <a:pt x="129" y="85"/>
                    </a:cubicBezTo>
                    <a:cubicBezTo>
                      <a:pt x="124" y="72"/>
                      <a:pt x="116" y="60"/>
                      <a:pt x="108" y="53"/>
                    </a:cubicBezTo>
                    <a:cubicBezTo>
                      <a:pt x="100" y="46"/>
                      <a:pt x="90" y="43"/>
                      <a:pt x="82" y="43"/>
                    </a:cubicBezTo>
                    <a:cubicBezTo>
                      <a:pt x="74" y="43"/>
                      <a:pt x="68" y="42"/>
                      <a:pt x="61" y="53"/>
                    </a:cubicBezTo>
                    <a:cubicBezTo>
                      <a:pt x="54" y="64"/>
                      <a:pt x="46" y="88"/>
                      <a:pt x="42" y="111"/>
                    </a:cubicBezTo>
                    <a:cubicBezTo>
                      <a:pt x="38" y="134"/>
                      <a:pt x="36" y="167"/>
                      <a:pt x="39" y="193"/>
                    </a:cubicBezTo>
                    <a:cubicBezTo>
                      <a:pt x="42" y="219"/>
                      <a:pt x="51" y="248"/>
                      <a:pt x="58" y="264"/>
                    </a:cubicBezTo>
                    <a:cubicBezTo>
                      <a:pt x="65" y="280"/>
                      <a:pt x="78" y="287"/>
                      <a:pt x="84" y="292"/>
                    </a:cubicBezTo>
                    <a:cubicBezTo>
                      <a:pt x="90" y="297"/>
                      <a:pt x="94" y="295"/>
                      <a:pt x="97" y="295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chemeClr val="bg1">
                      <a:alpha val="49001"/>
                    </a:schemeClr>
                  </a:gs>
                  <a:gs pos="50000">
                    <a:srgbClr val="0000FF">
                      <a:alpha val="45000"/>
                    </a:srgbClr>
                  </a:gs>
                  <a:gs pos="100000">
                    <a:schemeClr val="bg1">
                      <a:alpha val="49001"/>
                    </a:schemeClr>
                  </a:gs>
                </a:gsLst>
                <a:lin ang="0" scaled="1"/>
              </a:gradFill>
              <a:ln w="9525" cap="flat" cmpd="sng">
                <a:solidFill>
                  <a:srgbClr val="0000FF">
                    <a:alpha val="50000"/>
                  </a:srgbClr>
                </a:solidFill>
                <a:prstDash val="solid"/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sp>
          <p:nvSpPr>
            <p:cNvPr id="12336" name="Freeform 110"/>
            <p:cNvSpPr>
              <a:spLocks/>
            </p:cNvSpPr>
            <p:nvPr/>
          </p:nvSpPr>
          <p:spPr bwMode="auto">
            <a:xfrm>
              <a:off x="4727" y="1560"/>
              <a:ext cx="206" cy="2377"/>
            </a:xfrm>
            <a:custGeom>
              <a:avLst/>
              <a:gdLst>
                <a:gd name="T0" fmla="*/ 206 w 206"/>
                <a:gd name="T1" fmla="*/ 2377 h 2377"/>
                <a:gd name="T2" fmla="*/ 86 w 206"/>
                <a:gd name="T3" fmla="*/ 2100 h 2377"/>
                <a:gd name="T4" fmla="*/ 9 w 206"/>
                <a:gd name="T5" fmla="*/ 1200 h 2377"/>
                <a:gd name="T6" fmla="*/ 33 w 206"/>
                <a:gd name="T7" fmla="*/ 0 h 237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06"/>
                <a:gd name="T13" fmla="*/ 0 h 2377"/>
                <a:gd name="T14" fmla="*/ 206 w 206"/>
                <a:gd name="T15" fmla="*/ 2377 h 237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06" h="2377">
                  <a:moveTo>
                    <a:pt x="206" y="2377"/>
                  </a:moveTo>
                  <a:cubicBezTo>
                    <a:pt x="166" y="2331"/>
                    <a:pt x="119" y="2296"/>
                    <a:pt x="86" y="2100"/>
                  </a:cubicBezTo>
                  <a:cubicBezTo>
                    <a:pt x="53" y="1904"/>
                    <a:pt x="18" y="1550"/>
                    <a:pt x="9" y="1200"/>
                  </a:cubicBezTo>
                  <a:cubicBezTo>
                    <a:pt x="0" y="850"/>
                    <a:pt x="28" y="250"/>
                    <a:pt x="33" y="0"/>
                  </a:cubicBezTo>
                </a:path>
              </a:pathLst>
            </a:custGeom>
            <a:noFill/>
            <a:ln w="9525" cap="flat" cmpd="sng">
              <a:solidFill>
                <a:srgbClr val="0099FF">
                  <a:alpha val="50195"/>
                </a:srgbClr>
              </a:solidFill>
              <a:prstDash val="solid"/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337" name="Freeform 111"/>
            <p:cNvSpPr>
              <a:spLocks/>
            </p:cNvSpPr>
            <p:nvPr/>
          </p:nvSpPr>
          <p:spPr bwMode="auto">
            <a:xfrm>
              <a:off x="3892" y="2161"/>
              <a:ext cx="320" cy="1872"/>
            </a:xfrm>
            <a:custGeom>
              <a:avLst/>
              <a:gdLst>
                <a:gd name="T0" fmla="*/ 384 w 384"/>
                <a:gd name="T1" fmla="*/ 1248 h 1248"/>
                <a:gd name="T2" fmla="*/ 240 w 384"/>
                <a:gd name="T3" fmla="*/ 1104 h 1248"/>
                <a:gd name="T4" fmla="*/ 96 w 384"/>
                <a:gd name="T5" fmla="*/ 672 h 1248"/>
                <a:gd name="T6" fmla="*/ 0 w 384"/>
                <a:gd name="T7" fmla="*/ 0 h 124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84"/>
                <a:gd name="T13" fmla="*/ 0 h 1248"/>
                <a:gd name="T14" fmla="*/ 384 w 384"/>
                <a:gd name="T15" fmla="*/ 1248 h 124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84" h="1248">
                  <a:moveTo>
                    <a:pt x="384" y="1248"/>
                  </a:moveTo>
                  <a:cubicBezTo>
                    <a:pt x="336" y="1224"/>
                    <a:pt x="288" y="1200"/>
                    <a:pt x="240" y="1104"/>
                  </a:cubicBezTo>
                  <a:cubicBezTo>
                    <a:pt x="192" y="1008"/>
                    <a:pt x="136" y="856"/>
                    <a:pt x="96" y="672"/>
                  </a:cubicBezTo>
                  <a:cubicBezTo>
                    <a:pt x="56" y="488"/>
                    <a:pt x="28" y="244"/>
                    <a:pt x="0" y="0"/>
                  </a:cubicBezTo>
                </a:path>
              </a:pathLst>
            </a:custGeom>
            <a:noFill/>
            <a:ln w="9525" cap="flat" cmpd="sng">
              <a:solidFill>
                <a:srgbClr val="0099FF">
                  <a:alpha val="50195"/>
                </a:srgbClr>
              </a:solidFill>
              <a:prstDash val="solid"/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338" name="Freeform 112"/>
            <p:cNvSpPr>
              <a:spLocks/>
            </p:cNvSpPr>
            <p:nvPr/>
          </p:nvSpPr>
          <p:spPr bwMode="auto">
            <a:xfrm>
              <a:off x="3011" y="2785"/>
              <a:ext cx="321" cy="1296"/>
            </a:xfrm>
            <a:custGeom>
              <a:avLst/>
              <a:gdLst>
                <a:gd name="T0" fmla="*/ 384 w 384"/>
                <a:gd name="T1" fmla="*/ 1248 h 1248"/>
                <a:gd name="T2" fmla="*/ 240 w 384"/>
                <a:gd name="T3" fmla="*/ 1104 h 1248"/>
                <a:gd name="T4" fmla="*/ 96 w 384"/>
                <a:gd name="T5" fmla="*/ 672 h 1248"/>
                <a:gd name="T6" fmla="*/ 0 w 384"/>
                <a:gd name="T7" fmla="*/ 0 h 124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84"/>
                <a:gd name="T13" fmla="*/ 0 h 1248"/>
                <a:gd name="T14" fmla="*/ 384 w 384"/>
                <a:gd name="T15" fmla="*/ 1248 h 124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84" h="1248">
                  <a:moveTo>
                    <a:pt x="384" y="1248"/>
                  </a:moveTo>
                  <a:cubicBezTo>
                    <a:pt x="336" y="1224"/>
                    <a:pt x="288" y="1200"/>
                    <a:pt x="240" y="1104"/>
                  </a:cubicBezTo>
                  <a:cubicBezTo>
                    <a:pt x="192" y="1008"/>
                    <a:pt x="136" y="856"/>
                    <a:pt x="96" y="672"/>
                  </a:cubicBezTo>
                  <a:cubicBezTo>
                    <a:pt x="56" y="488"/>
                    <a:pt x="28" y="244"/>
                    <a:pt x="0" y="0"/>
                  </a:cubicBezTo>
                </a:path>
              </a:pathLst>
            </a:custGeom>
            <a:noFill/>
            <a:ln w="9525" cap="flat" cmpd="sng">
              <a:solidFill>
                <a:srgbClr val="0099FF">
                  <a:alpha val="50195"/>
                </a:srgbClr>
              </a:solidFill>
              <a:prstDash val="solid"/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21" name="Group 113"/>
            <p:cNvGrpSpPr>
              <a:grpSpLocks/>
            </p:cNvGrpSpPr>
            <p:nvPr/>
          </p:nvGrpSpPr>
          <p:grpSpPr bwMode="auto">
            <a:xfrm>
              <a:off x="5328" y="192"/>
              <a:ext cx="134" cy="385"/>
              <a:chOff x="275" y="191"/>
              <a:chExt cx="161" cy="385"/>
            </a:xfrm>
          </p:grpSpPr>
          <p:sp>
            <p:nvSpPr>
              <p:cNvPr id="12340" name="Oval 114"/>
              <p:cNvSpPr>
                <a:spLocks noChangeArrowheads="1"/>
              </p:cNvSpPr>
              <p:nvPr/>
            </p:nvSpPr>
            <p:spPr bwMode="auto">
              <a:xfrm>
                <a:off x="336" y="480"/>
                <a:ext cx="48" cy="96"/>
              </a:xfrm>
              <a:prstGeom prst="ellipse">
                <a:avLst/>
              </a:prstGeom>
              <a:noFill/>
              <a:ln w="9525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31251" name="Freeform 115"/>
              <p:cNvSpPr>
                <a:spLocks/>
              </p:cNvSpPr>
              <p:nvPr/>
            </p:nvSpPr>
            <p:spPr bwMode="auto">
              <a:xfrm>
                <a:off x="275" y="191"/>
                <a:ext cx="160" cy="367"/>
              </a:xfrm>
              <a:custGeom>
                <a:avLst/>
                <a:gdLst/>
                <a:ahLst/>
                <a:cxnLst>
                  <a:cxn ang="0">
                    <a:pos x="97" y="295"/>
                  </a:cxn>
                  <a:cxn ang="0">
                    <a:pos x="88" y="363"/>
                  </a:cxn>
                  <a:cxn ang="0">
                    <a:pos x="51" y="319"/>
                  </a:cxn>
                  <a:cxn ang="0">
                    <a:pos x="6" y="216"/>
                  </a:cxn>
                  <a:cxn ang="0">
                    <a:pos x="13" y="95"/>
                  </a:cxn>
                  <a:cxn ang="0">
                    <a:pos x="37" y="25"/>
                  </a:cxn>
                  <a:cxn ang="0">
                    <a:pos x="82" y="0"/>
                  </a:cxn>
                  <a:cxn ang="0">
                    <a:pos x="130" y="25"/>
                  </a:cxn>
                  <a:cxn ang="0">
                    <a:pos x="156" y="81"/>
                  </a:cxn>
                  <a:cxn ang="0">
                    <a:pos x="159" y="198"/>
                  </a:cxn>
                  <a:cxn ang="0">
                    <a:pos x="145" y="198"/>
                  </a:cxn>
                  <a:cxn ang="0">
                    <a:pos x="133" y="195"/>
                  </a:cxn>
                  <a:cxn ang="0">
                    <a:pos x="136" y="134"/>
                  </a:cxn>
                  <a:cxn ang="0">
                    <a:pos x="129" y="85"/>
                  </a:cxn>
                  <a:cxn ang="0">
                    <a:pos x="108" y="53"/>
                  </a:cxn>
                  <a:cxn ang="0">
                    <a:pos x="82" y="43"/>
                  </a:cxn>
                  <a:cxn ang="0">
                    <a:pos x="61" y="53"/>
                  </a:cxn>
                  <a:cxn ang="0">
                    <a:pos x="42" y="111"/>
                  </a:cxn>
                  <a:cxn ang="0">
                    <a:pos x="39" y="193"/>
                  </a:cxn>
                  <a:cxn ang="0">
                    <a:pos x="58" y="264"/>
                  </a:cxn>
                  <a:cxn ang="0">
                    <a:pos x="84" y="292"/>
                  </a:cxn>
                  <a:cxn ang="0">
                    <a:pos x="97" y="295"/>
                  </a:cxn>
                </a:cxnLst>
                <a:rect l="0" t="0" r="r" b="b"/>
                <a:pathLst>
                  <a:path w="161" h="367">
                    <a:moveTo>
                      <a:pt x="97" y="295"/>
                    </a:moveTo>
                    <a:cubicBezTo>
                      <a:pt x="98" y="308"/>
                      <a:pt x="96" y="359"/>
                      <a:pt x="88" y="363"/>
                    </a:cubicBezTo>
                    <a:cubicBezTo>
                      <a:pt x="80" y="367"/>
                      <a:pt x="65" y="344"/>
                      <a:pt x="51" y="319"/>
                    </a:cubicBezTo>
                    <a:cubicBezTo>
                      <a:pt x="37" y="294"/>
                      <a:pt x="12" y="253"/>
                      <a:pt x="6" y="216"/>
                    </a:cubicBezTo>
                    <a:cubicBezTo>
                      <a:pt x="0" y="179"/>
                      <a:pt x="8" y="127"/>
                      <a:pt x="13" y="95"/>
                    </a:cubicBezTo>
                    <a:cubicBezTo>
                      <a:pt x="18" y="63"/>
                      <a:pt x="25" y="41"/>
                      <a:pt x="37" y="25"/>
                    </a:cubicBezTo>
                    <a:cubicBezTo>
                      <a:pt x="49" y="9"/>
                      <a:pt x="67" y="0"/>
                      <a:pt x="82" y="0"/>
                    </a:cubicBezTo>
                    <a:cubicBezTo>
                      <a:pt x="97" y="0"/>
                      <a:pt x="118" y="11"/>
                      <a:pt x="130" y="25"/>
                    </a:cubicBezTo>
                    <a:cubicBezTo>
                      <a:pt x="142" y="39"/>
                      <a:pt x="151" y="52"/>
                      <a:pt x="156" y="81"/>
                    </a:cubicBezTo>
                    <a:cubicBezTo>
                      <a:pt x="161" y="110"/>
                      <a:pt x="161" y="179"/>
                      <a:pt x="159" y="198"/>
                    </a:cubicBezTo>
                    <a:cubicBezTo>
                      <a:pt x="157" y="217"/>
                      <a:pt x="149" y="198"/>
                      <a:pt x="145" y="198"/>
                    </a:cubicBezTo>
                    <a:cubicBezTo>
                      <a:pt x="141" y="198"/>
                      <a:pt x="134" y="206"/>
                      <a:pt x="133" y="195"/>
                    </a:cubicBezTo>
                    <a:cubicBezTo>
                      <a:pt x="132" y="184"/>
                      <a:pt x="137" y="152"/>
                      <a:pt x="136" y="134"/>
                    </a:cubicBezTo>
                    <a:cubicBezTo>
                      <a:pt x="135" y="116"/>
                      <a:pt x="134" y="98"/>
                      <a:pt x="129" y="85"/>
                    </a:cubicBezTo>
                    <a:cubicBezTo>
                      <a:pt x="124" y="72"/>
                      <a:pt x="116" y="60"/>
                      <a:pt x="108" y="53"/>
                    </a:cubicBezTo>
                    <a:cubicBezTo>
                      <a:pt x="100" y="46"/>
                      <a:pt x="90" y="43"/>
                      <a:pt x="82" y="43"/>
                    </a:cubicBezTo>
                    <a:cubicBezTo>
                      <a:pt x="74" y="43"/>
                      <a:pt x="68" y="42"/>
                      <a:pt x="61" y="53"/>
                    </a:cubicBezTo>
                    <a:cubicBezTo>
                      <a:pt x="54" y="64"/>
                      <a:pt x="46" y="88"/>
                      <a:pt x="42" y="111"/>
                    </a:cubicBezTo>
                    <a:cubicBezTo>
                      <a:pt x="38" y="134"/>
                      <a:pt x="36" y="167"/>
                      <a:pt x="39" y="193"/>
                    </a:cubicBezTo>
                    <a:cubicBezTo>
                      <a:pt x="42" y="219"/>
                      <a:pt x="51" y="248"/>
                      <a:pt x="58" y="264"/>
                    </a:cubicBezTo>
                    <a:cubicBezTo>
                      <a:pt x="65" y="280"/>
                      <a:pt x="78" y="287"/>
                      <a:pt x="84" y="292"/>
                    </a:cubicBezTo>
                    <a:cubicBezTo>
                      <a:pt x="90" y="297"/>
                      <a:pt x="94" y="295"/>
                      <a:pt x="97" y="295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chemeClr val="bg1">
                      <a:alpha val="49001"/>
                    </a:schemeClr>
                  </a:gs>
                  <a:gs pos="50000">
                    <a:srgbClr val="0000FF">
                      <a:alpha val="45000"/>
                    </a:srgbClr>
                  </a:gs>
                  <a:gs pos="100000">
                    <a:schemeClr val="bg1">
                      <a:alpha val="49001"/>
                    </a:schemeClr>
                  </a:gs>
                </a:gsLst>
                <a:lin ang="0" scaled="1"/>
              </a:gradFill>
              <a:ln w="9525" cap="flat" cmpd="sng">
                <a:solidFill>
                  <a:srgbClr val="0000FF">
                    <a:alpha val="50000"/>
                  </a:srgbClr>
                </a:solidFill>
                <a:prstDash val="solid"/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2.22222E-6 L 0.5625 -0.00278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1" y="-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Freeform 16"/>
          <p:cNvSpPr>
            <a:spLocks/>
          </p:cNvSpPr>
          <p:nvPr/>
        </p:nvSpPr>
        <p:spPr bwMode="auto">
          <a:xfrm>
            <a:off x="2349500" y="749300"/>
            <a:ext cx="1588" cy="3187700"/>
          </a:xfrm>
          <a:custGeom>
            <a:avLst/>
            <a:gdLst>
              <a:gd name="T0" fmla="*/ 0 w 1"/>
              <a:gd name="T1" fmla="*/ 2008 h 2008"/>
              <a:gd name="T2" fmla="*/ 0 w 1"/>
              <a:gd name="T3" fmla="*/ 0 h 2008"/>
              <a:gd name="T4" fmla="*/ 0 60000 65536"/>
              <a:gd name="T5" fmla="*/ 0 60000 65536"/>
              <a:gd name="T6" fmla="*/ 0 w 1"/>
              <a:gd name="T7" fmla="*/ 0 h 2008"/>
              <a:gd name="T8" fmla="*/ 1 w 1"/>
              <a:gd name="T9" fmla="*/ 2008 h 200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" h="2008">
                <a:moveTo>
                  <a:pt x="0" y="2008"/>
                </a:moveTo>
                <a:lnTo>
                  <a:pt x="0" y="0"/>
                </a:lnTo>
              </a:path>
            </a:pathLst>
          </a:custGeom>
          <a:noFill/>
          <a:ln w="19050" cmpd="sng">
            <a:solidFill>
              <a:schemeClr val="tx1"/>
            </a:solidFill>
            <a:round/>
            <a:headEnd type="none" w="med" len="med"/>
            <a:tailEnd type="stealth" w="lg" len="lg"/>
          </a:ln>
        </p:spPr>
        <p:txBody>
          <a:bodyPr/>
          <a:lstStyle/>
          <a:p>
            <a:endParaRPr lang="ru-RU"/>
          </a:p>
        </p:txBody>
      </p:sp>
      <p:sp>
        <p:nvSpPr>
          <p:cNvPr id="19459" name="Freeform 14"/>
          <p:cNvSpPr>
            <a:spLocks/>
          </p:cNvSpPr>
          <p:nvPr/>
        </p:nvSpPr>
        <p:spPr bwMode="auto">
          <a:xfrm>
            <a:off x="228600" y="3924300"/>
            <a:ext cx="2120900" cy="2108200"/>
          </a:xfrm>
          <a:custGeom>
            <a:avLst/>
            <a:gdLst>
              <a:gd name="T0" fmla="*/ 1336 w 1336"/>
              <a:gd name="T1" fmla="*/ 0 h 1328"/>
              <a:gd name="T2" fmla="*/ 0 w 1336"/>
              <a:gd name="T3" fmla="*/ 1328 h 1328"/>
              <a:gd name="T4" fmla="*/ 0 60000 65536"/>
              <a:gd name="T5" fmla="*/ 0 60000 65536"/>
              <a:gd name="T6" fmla="*/ 0 w 1336"/>
              <a:gd name="T7" fmla="*/ 0 h 1328"/>
              <a:gd name="T8" fmla="*/ 1336 w 1336"/>
              <a:gd name="T9" fmla="*/ 1328 h 132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336" h="1328">
                <a:moveTo>
                  <a:pt x="1336" y="0"/>
                </a:moveTo>
                <a:lnTo>
                  <a:pt x="0" y="1328"/>
                </a:lnTo>
              </a:path>
            </a:pathLst>
          </a:custGeom>
          <a:noFill/>
          <a:ln w="19050" cmpd="sng">
            <a:solidFill>
              <a:schemeClr val="tx1"/>
            </a:solidFill>
            <a:round/>
            <a:headEnd type="none" w="med" len="med"/>
            <a:tailEnd type="stealth" w="lg" len="lg"/>
          </a:ln>
        </p:spPr>
        <p:txBody>
          <a:bodyPr/>
          <a:lstStyle/>
          <a:p>
            <a:endParaRPr lang="ru-RU"/>
          </a:p>
        </p:txBody>
      </p:sp>
      <p:sp>
        <p:nvSpPr>
          <p:cNvPr id="19460" name="Freeform 19"/>
          <p:cNvSpPr>
            <a:spLocks/>
          </p:cNvSpPr>
          <p:nvPr/>
        </p:nvSpPr>
        <p:spPr bwMode="auto">
          <a:xfrm>
            <a:off x="2336800" y="3924300"/>
            <a:ext cx="2870200" cy="12700"/>
          </a:xfrm>
          <a:custGeom>
            <a:avLst/>
            <a:gdLst>
              <a:gd name="T0" fmla="*/ 0 w 1808"/>
              <a:gd name="T1" fmla="*/ 8 h 8"/>
              <a:gd name="T2" fmla="*/ 1808 w 1808"/>
              <a:gd name="T3" fmla="*/ 0 h 8"/>
              <a:gd name="T4" fmla="*/ 0 60000 65536"/>
              <a:gd name="T5" fmla="*/ 0 60000 65536"/>
              <a:gd name="T6" fmla="*/ 0 w 1808"/>
              <a:gd name="T7" fmla="*/ 0 h 8"/>
              <a:gd name="T8" fmla="*/ 1808 w 1808"/>
              <a:gd name="T9" fmla="*/ 8 h 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808" h="8">
                <a:moveTo>
                  <a:pt x="0" y="8"/>
                </a:moveTo>
                <a:lnTo>
                  <a:pt x="1808" y="0"/>
                </a:lnTo>
              </a:path>
            </a:pathLst>
          </a:custGeom>
          <a:noFill/>
          <a:ln w="19050" cmpd="sng">
            <a:solidFill>
              <a:schemeClr val="tx1"/>
            </a:solidFill>
            <a:round/>
            <a:headEnd type="none" w="med" len="med"/>
            <a:tailEnd type="stealth" w="lg" len="lg"/>
          </a:ln>
        </p:spPr>
        <p:txBody>
          <a:bodyPr/>
          <a:lstStyle/>
          <a:p>
            <a:endParaRPr lang="ru-RU"/>
          </a:p>
        </p:txBody>
      </p:sp>
      <p:sp>
        <p:nvSpPr>
          <p:cNvPr id="787502" name="Freeform 46"/>
          <p:cNvSpPr>
            <a:spLocks/>
          </p:cNvSpPr>
          <p:nvPr/>
        </p:nvSpPr>
        <p:spPr bwMode="auto">
          <a:xfrm>
            <a:off x="1323975" y="1712913"/>
            <a:ext cx="3057525" cy="1055687"/>
          </a:xfrm>
          <a:custGeom>
            <a:avLst/>
            <a:gdLst>
              <a:gd name="T0" fmla="*/ 6 w 1926"/>
              <a:gd name="T1" fmla="*/ 665 h 665"/>
              <a:gd name="T2" fmla="*/ 1284 w 1926"/>
              <a:gd name="T3" fmla="*/ 650 h 665"/>
              <a:gd name="T4" fmla="*/ 1926 w 1926"/>
              <a:gd name="T5" fmla="*/ 0 h 665"/>
              <a:gd name="T6" fmla="*/ 652 w 1926"/>
              <a:gd name="T7" fmla="*/ 10 h 665"/>
              <a:gd name="T8" fmla="*/ 0 w 1926"/>
              <a:gd name="T9" fmla="*/ 656 h 66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926"/>
              <a:gd name="T16" fmla="*/ 0 h 665"/>
              <a:gd name="T17" fmla="*/ 1926 w 1926"/>
              <a:gd name="T18" fmla="*/ 665 h 66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926" h="665">
                <a:moveTo>
                  <a:pt x="6" y="665"/>
                </a:moveTo>
                <a:lnTo>
                  <a:pt x="1284" y="650"/>
                </a:lnTo>
                <a:lnTo>
                  <a:pt x="1926" y="0"/>
                </a:lnTo>
                <a:lnTo>
                  <a:pt x="652" y="10"/>
                </a:lnTo>
                <a:lnTo>
                  <a:pt x="0" y="656"/>
                </a:lnTo>
              </a:path>
            </a:pathLst>
          </a:custGeom>
          <a:solidFill>
            <a:srgbClr val="00FFFF">
              <a:alpha val="23921"/>
            </a:srgbClr>
          </a:solidFill>
          <a:ln w="9525" cap="flat" cmpd="sng">
            <a:solidFill>
              <a:schemeClr val="tx2"/>
            </a:solidFill>
            <a:prstDash val="solid"/>
            <a:round/>
            <a:headEnd type="none" w="lg" len="lg"/>
            <a:tailEnd type="none" w="lg" len="lg"/>
          </a:ln>
        </p:spPr>
        <p:txBody>
          <a:bodyPr/>
          <a:lstStyle/>
          <a:p>
            <a:endParaRPr lang="ru-RU"/>
          </a:p>
        </p:txBody>
      </p:sp>
      <p:grpSp>
        <p:nvGrpSpPr>
          <p:cNvPr id="2" name="Group 262"/>
          <p:cNvGrpSpPr>
            <a:grpSpLocks/>
          </p:cNvGrpSpPr>
          <p:nvPr/>
        </p:nvGrpSpPr>
        <p:grpSpPr bwMode="auto">
          <a:xfrm>
            <a:off x="1828800" y="1778000"/>
            <a:ext cx="590550" cy="2146300"/>
            <a:chOff x="1152" y="1120"/>
            <a:chExt cx="372" cy="1352"/>
          </a:xfrm>
        </p:grpSpPr>
        <p:sp>
          <p:nvSpPr>
            <p:cNvPr id="19616" name="Freeform 58"/>
            <p:cNvSpPr>
              <a:spLocks/>
            </p:cNvSpPr>
            <p:nvPr/>
          </p:nvSpPr>
          <p:spPr bwMode="auto">
            <a:xfrm>
              <a:off x="1480" y="1120"/>
              <a:ext cx="1" cy="1352"/>
            </a:xfrm>
            <a:custGeom>
              <a:avLst/>
              <a:gdLst>
                <a:gd name="T0" fmla="*/ 0 w 1"/>
                <a:gd name="T1" fmla="*/ 1352 h 1352"/>
                <a:gd name="T2" fmla="*/ 0 w 1"/>
                <a:gd name="T3" fmla="*/ 0 h 1352"/>
                <a:gd name="T4" fmla="*/ 0 60000 65536"/>
                <a:gd name="T5" fmla="*/ 0 60000 65536"/>
                <a:gd name="T6" fmla="*/ 0 w 1"/>
                <a:gd name="T7" fmla="*/ 0 h 1352"/>
                <a:gd name="T8" fmla="*/ 1 w 1"/>
                <a:gd name="T9" fmla="*/ 1352 h 135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1352">
                  <a:moveTo>
                    <a:pt x="0" y="1352"/>
                  </a:moveTo>
                  <a:lnTo>
                    <a:pt x="0" y="0"/>
                  </a:lnTo>
                </a:path>
              </a:pathLst>
            </a:custGeom>
            <a:noFill/>
            <a:ln w="38100" cmpd="sng">
              <a:solidFill>
                <a:srgbClr val="0099FF"/>
              </a:solidFill>
              <a:round/>
              <a:headEnd type="oval" w="sm" len="sm"/>
              <a:tailEnd type="stealth" w="lg" len="lg"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3" name="Group 122"/>
            <p:cNvGrpSpPr>
              <a:grpSpLocks/>
            </p:cNvGrpSpPr>
            <p:nvPr/>
          </p:nvGrpSpPr>
          <p:grpSpPr bwMode="auto">
            <a:xfrm>
              <a:off x="1152" y="1680"/>
              <a:ext cx="372" cy="404"/>
              <a:chOff x="3936" y="2797"/>
              <a:chExt cx="372" cy="404"/>
            </a:xfrm>
          </p:grpSpPr>
          <p:sp>
            <p:nvSpPr>
              <p:cNvPr id="787579" name="Text Box 123"/>
              <p:cNvSpPr txBox="1">
                <a:spLocks noChangeArrowheads="1"/>
              </p:cNvSpPr>
              <p:nvPr/>
            </p:nvSpPr>
            <p:spPr bwMode="auto">
              <a:xfrm>
                <a:off x="3936" y="2797"/>
                <a:ext cx="372" cy="404"/>
              </a:xfrm>
              <a:prstGeom prst="rect">
                <a:avLst/>
              </a:prstGeom>
              <a:noFill/>
              <a:ln w="9525">
                <a:noFill/>
                <a:miter lim="800000"/>
                <a:headEnd type="none" w="lg" len="lg"/>
                <a:tailEnd type="none" w="lg" len="lg"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US" sz="3600" b="1" i="1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</a:rPr>
                  <a:t>z</a:t>
                </a:r>
                <a:r>
                  <a:rPr lang="en-US" sz="3600" b="1" i="1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</a:rPr>
                  <a:t>k</a:t>
                </a:r>
                <a:endParaRPr lang="ru-RU" sz="3600" b="1" i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endParaRPr>
              </a:p>
            </p:txBody>
          </p:sp>
          <p:sp>
            <p:nvSpPr>
              <p:cNvPr id="19619" name="Freeform 124"/>
              <p:cNvSpPr>
                <a:spLocks/>
              </p:cNvSpPr>
              <p:nvPr/>
            </p:nvSpPr>
            <p:spPr bwMode="auto">
              <a:xfrm>
                <a:off x="4128" y="2880"/>
                <a:ext cx="147" cy="1"/>
              </a:xfrm>
              <a:custGeom>
                <a:avLst/>
                <a:gdLst>
                  <a:gd name="T0" fmla="*/ 0 w 147"/>
                  <a:gd name="T1" fmla="*/ 0 h 1"/>
                  <a:gd name="T2" fmla="*/ 147 w 147"/>
                  <a:gd name="T3" fmla="*/ 0 h 1"/>
                  <a:gd name="T4" fmla="*/ 0 60000 65536"/>
                  <a:gd name="T5" fmla="*/ 0 60000 65536"/>
                  <a:gd name="T6" fmla="*/ 0 w 147"/>
                  <a:gd name="T7" fmla="*/ 0 h 1"/>
                  <a:gd name="T8" fmla="*/ 147 w 147"/>
                  <a:gd name="T9" fmla="*/ 1 h 1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147" h="1">
                    <a:moveTo>
                      <a:pt x="0" y="0"/>
                    </a:moveTo>
                    <a:lnTo>
                      <a:pt x="147" y="0"/>
                    </a:lnTo>
                  </a:path>
                </a:pathLst>
              </a:custGeom>
              <a:noFill/>
              <a:ln w="19050" cap="flat" cmpd="sng">
                <a:solidFill>
                  <a:srgbClr val="FF0000"/>
                </a:solidFill>
                <a:prstDash val="solid"/>
                <a:round/>
                <a:headEnd type="none" w="lg" len="lg"/>
                <a:tailEnd type="stealth" w="med" len="med"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  <p:grpSp>
        <p:nvGrpSpPr>
          <p:cNvPr id="4" name="Group 261"/>
          <p:cNvGrpSpPr>
            <a:grpSpLocks/>
          </p:cNvGrpSpPr>
          <p:nvPr/>
        </p:nvGrpSpPr>
        <p:grpSpPr bwMode="auto">
          <a:xfrm>
            <a:off x="2336800" y="3429000"/>
            <a:ext cx="2006600" cy="641350"/>
            <a:chOff x="1472" y="2160"/>
            <a:chExt cx="1264" cy="404"/>
          </a:xfrm>
        </p:grpSpPr>
        <p:sp>
          <p:nvSpPr>
            <p:cNvPr id="19612" name="Freeform 59"/>
            <p:cNvSpPr>
              <a:spLocks/>
            </p:cNvSpPr>
            <p:nvPr/>
          </p:nvSpPr>
          <p:spPr bwMode="auto">
            <a:xfrm>
              <a:off x="1472" y="2472"/>
              <a:ext cx="1264" cy="1"/>
            </a:xfrm>
            <a:custGeom>
              <a:avLst/>
              <a:gdLst>
                <a:gd name="T0" fmla="*/ 0 w 1264"/>
                <a:gd name="T1" fmla="*/ 0 h 1"/>
                <a:gd name="T2" fmla="*/ 1264 w 1264"/>
                <a:gd name="T3" fmla="*/ 0 h 1"/>
                <a:gd name="T4" fmla="*/ 0 60000 65536"/>
                <a:gd name="T5" fmla="*/ 0 60000 65536"/>
                <a:gd name="T6" fmla="*/ 0 w 1264"/>
                <a:gd name="T7" fmla="*/ 0 h 1"/>
                <a:gd name="T8" fmla="*/ 1264 w 1264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264" h="1">
                  <a:moveTo>
                    <a:pt x="0" y="0"/>
                  </a:moveTo>
                  <a:lnTo>
                    <a:pt x="1264" y="0"/>
                  </a:lnTo>
                </a:path>
              </a:pathLst>
            </a:custGeom>
            <a:noFill/>
            <a:ln w="38100" cmpd="sng">
              <a:solidFill>
                <a:srgbClr val="0099FF"/>
              </a:solidFill>
              <a:round/>
              <a:headEnd type="oval" w="sm" len="sm"/>
              <a:tailEnd type="stealth" w="lg" len="lg"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5" name="Group 119"/>
            <p:cNvGrpSpPr>
              <a:grpSpLocks/>
            </p:cNvGrpSpPr>
            <p:nvPr/>
          </p:nvGrpSpPr>
          <p:grpSpPr bwMode="auto">
            <a:xfrm>
              <a:off x="1776" y="2160"/>
              <a:ext cx="348" cy="404"/>
              <a:chOff x="3936" y="2797"/>
              <a:chExt cx="348" cy="404"/>
            </a:xfrm>
          </p:grpSpPr>
          <p:sp>
            <p:nvSpPr>
              <p:cNvPr id="787576" name="Text Box 120"/>
              <p:cNvSpPr txBox="1">
                <a:spLocks noChangeArrowheads="1"/>
              </p:cNvSpPr>
              <p:nvPr/>
            </p:nvSpPr>
            <p:spPr bwMode="auto">
              <a:xfrm>
                <a:off x="3936" y="2797"/>
                <a:ext cx="348" cy="404"/>
              </a:xfrm>
              <a:prstGeom prst="rect">
                <a:avLst/>
              </a:prstGeom>
              <a:noFill/>
              <a:ln w="9525">
                <a:noFill/>
                <a:miter lim="800000"/>
                <a:headEnd type="none" w="lg" len="lg"/>
                <a:tailEnd type="none" w="lg" len="lg"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US" sz="3600" b="1" i="1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</a:rPr>
                  <a:t>y</a:t>
                </a:r>
                <a:r>
                  <a:rPr lang="en-US" sz="1200" b="1" i="1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</a:rPr>
                  <a:t> </a:t>
                </a:r>
                <a:r>
                  <a:rPr lang="en-US" sz="3600" b="1" i="1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</a:rPr>
                  <a:t>j</a:t>
                </a:r>
                <a:endParaRPr lang="ru-RU" sz="3600" b="1" i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endParaRPr>
              </a:p>
            </p:txBody>
          </p:sp>
          <p:sp>
            <p:nvSpPr>
              <p:cNvPr id="19615" name="Freeform 121"/>
              <p:cNvSpPr>
                <a:spLocks/>
              </p:cNvSpPr>
              <p:nvPr/>
            </p:nvSpPr>
            <p:spPr bwMode="auto">
              <a:xfrm>
                <a:off x="4128" y="2880"/>
                <a:ext cx="147" cy="1"/>
              </a:xfrm>
              <a:custGeom>
                <a:avLst/>
                <a:gdLst>
                  <a:gd name="T0" fmla="*/ 0 w 147"/>
                  <a:gd name="T1" fmla="*/ 0 h 1"/>
                  <a:gd name="T2" fmla="*/ 147 w 147"/>
                  <a:gd name="T3" fmla="*/ 0 h 1"/>
                  <a:gd name="T4" fmla="*/ 0 60000 65536"/>
                  <a:gd name="T5" fmla="*/ 0 60000 65536"/>
                  <a:gd name="T6" fmla="*/ 0 w 147"/>
                  <a:gd name="T7" fmla="*/ 0 h 1"/>
                  <a:gd name="T8" fmla="*/ 147 w 147"/>
                  <a:gd name="T9" fmla="*/ 1 h 1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147" h="1">
                    <a:moveTo>
                      <a:pt x="0" y="0"/>
                    </a:moveTo>
                    <a:lnTo>
                      <a:pt x="147" y="0"/>
                    </a:lnTo>
                  </a:path>
                </a:pathLst>
              </a:custGeom>
              <a:noFill/>
              <a:ln w="19050" cap="flat" cmpd="sng">
                <a:solidFill>
                  <a:srgbClr val="FF0000"/>
                </a:solidFill>
                <a:prstDash val="solid"/>
                <a:round/>
                <a:headEnd type="none" w="lg" len="lg"/>
                <a:tailEnd type="stealth" w="med" len="med"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  <p:grpSp>
        <p:nvGrpSpPr>
          <p:cNvPr id="6" name="Group 260"/>
          <p:cNvGrpSpPr>
            <a:grpSpLocks/>
          </p:cNvGrpSpPr>
          <p:nvPr/>
        </p:nvGrpSpPr>
        <p:grpSpPr bwMode="auto">
          <a:xfrm>
            <a:off x="1333500" y="3886200"/>
            <a:ext cx="1016000" cy="1054100"/>
            <a:chOff x="840" y="2448"/>
            <a:chExt cx="640" cy="664"/>
          </a:xfrm>
        </p:grpSpPr>
        <p:sp>
          <p:nvSpPr>
            <p:cNvPr id="19608" name="Freeform 60"/>
            <p:cNvSpPr>
              <a:spLocks/>
            </p:cNvSpPr>
            <p:nvPr/>
          </p:nvSpPr>
          <p:spPr bwMode="auto">
            <a:xfrm>
              <a:off x="840" y="2472"/>
              <a:ext cx="640" cy="640"/>
            </a:xfrm>
            <a:custGeom>
              <a:avLst/>
              <a:gdLst>
                <a:gd name="T0" fmla="*/ 640 w 640"/>
                <a:gd name="T1" fmla="*/ 0 h 640"/>
                <a:gd name="T2" fmla="*/ 0 w 640"/>
                <a:gd name="T3" fmla="*/ 640 h 640"/>
                <a:gd name="T4" fmla="*/ 0 60000 65536"/>
                <a:gd name="T5" fmla="*/ 0 60000 65536"/>
                <a:gd name="T6" fmla="*/ 0 w 640"/>
                <a:gd name="T7" fmla="*/ 0 h 640"/>
                <a:gd name="T8" fmla="*/ 640 w 640"/>
                <a:gd name="T9" fmla="*/ 640 h 64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640" h="640">
                  <a:moveTo>
                    <a:pt x="640" y="0"/>
                  </a:moveTo>
                  <a:lnTo>
                    <a:pt x="0" y="640"/>
                  </a:lnTo>
                </a:path>
              </a:pathLst>
            </a:custGeom>
            <a:noFill/>
            <a:ln w="38100" cmpd="sng">
              <a:solidFill>
                <a:srgbClr val="0099FF"/>
              </a:solidFill>
              <a:round/>
              <a:headEnd type="oval" w="sm" len="sm"/>
              <a:tailEnd type="stealth" w="lg" len="lg"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7" name="Group 118"/>
            <p:cNvGrpSpPr>
              <a:grpSpLocks/>
            </p:cNvGrpSpPr>
            <p:nvPr/>
          </p:nvGrpSpPr>
          <p:grpSpPr bwMode="auto">
            <a:xfrm>
              <a:off x="912" y="2448"/>
              <a:ext cx="340" cy="404"/>
              <a:chOff x="3936" y="2797"/>
              <a:chExt cx="340" cy="404"/>
            </a:xfrm>
          </p:grpSpPr>
          <p:sp>
            <p:nvSpPr>
              <p:cNvPr id="787571" name="Text Box 115"/>
              <p:cNvSpPr txBox="1">
                <a:spLocks noChangeArrowheads="1"/>
              </p:cNvSpPr>
              <p:nvPr/>
            </p:nvSpPr>
            <p:spPr bwMode="auto">
              <a:xfrm>
                <a:off x="3936" y="2797"/>
                <a:ext cx="340" cy="404"/>
              </a:xfrm>
              <a:prstGeom prst="rect">
                <a:avLst/>
              </a:prstGeom>
              <a:noFill/>
              <a:ln w="9525">
                <a:noFill/>
                <a:miter lim="800000"/>
                <a:headEnd type="none" w="lg" len="lg"/>
                <a:tailEnd type="none" w="lg" len="lg"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US" sz="3600" b="1" i="1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</a:rPr>
                  <a:t>x</a:t>
                </a:r>
                <a:r>
                  <a:rPr lang="en-US" sz="3600" b="1" i="1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</a:rPr>
                  <a:t>i</a:t>
                </a:r>
                <a:endParaRPr lang="ru-RU" sz="3600" b="1" i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endParaRPr>
              </a:p>
            </p:txBody>
          </p:sp>
          <p:sp>
            <p:nvSpPr>
              <p:cNvPr id="19611" name="Freeform 117"/>
              <p:cNvSpPr>
                <a:spLocks/>
              </p:cNvSpPr>
              <p:nvPr/>
            </p:nvSpPr>
            <p:spPr bwMode="auto">
              <a:xfrm>
                <a:off x="4128" y="2880"/>
                <a:ext cx="147" cy="1"/>
              </a:xfrm>
              <a:custGeom>
                <a:avLst/>
                <a:gdLst>
                  <a:gd name="T0" fmla="*/ 0 w 147"/>
                  <a:gd name="T1" fmla="*/ 0 h 1"/>
                  <a:gd name="T2" fmla="*/ 147 w 147"/>
                  <a:gd name="T3" fmla="*/ 0 h 1"/>
                  <a:gd name="T4" fmla="*/ 0 60000 65536"/>
                  <a:gd name="T5" fmla="*/ 0 60000 65536"/>
                  <a:gd name="T6" fmla="*/ 0 w 147"/>
                  <a:gd name="T7" fmla="*/ 0 h 1"/>
                  <a:gd name="T8" fmla="*/ 147 w 147"/>
                  <a:gd name="T9" fmla="*/ 1 h 1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147" h="1">
                    <a:moveTo>
                      <a:pt x="0" y="0"/>
                    </a:moveTo>
                    <a:lnTo>
                      <a:pt x="147" y="0"/>
                    </a:lnTo>
                  </a:path>
                </a:pathLst>
              </a:custGeom>
              <a:noFill/>
              <a:ln w="19050" cap="flat" cmpd="sng">
                <a:solidFill>
                  <a:srgbClr val="FF0000"/>
                </a:solidFill>
                <a:prstDash val="solid"/>
                <a:round/>
                <a:headEnd type="none" w="lg" len="lg"/>
                <a:tailEnd type="stealth" w="med" len="med"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  <p:grpSp>
        <p:nvGrpSpPr>
          <p:cNvPr id="8" name="Group 268"/>
          <p:cNvGrpSpPr>
            <a:grpSpLocks/>
          </p:cNvGrpSpPr>
          <p:nvPr/>
        </p:nvGrpSpPr>
        <p:grpSpPr bwMode="auto">
          <a:xfrm>
            <a:off x="4876800" y="5791200"/>
            <a:ext cx="3340100" cy="685800"/>
            <a:chOff x="3072" y="3648"/>
            <a:chExt cx="2104" cy="432"/>
          </a:xfrm>
        </p:grpSpPr>
        <p:sp>
          <p:nvSpPr>
            <p:cNvPr id="787701" name="Text Box 245"/>
            <p:cNvSpPr txBox="1">
              <a:spLocks noChangeArrowheads="1"/>
            </p:cNvSpPr>
            <p:nvPr/>
          </p:nvSpPr>
          <p:spPr bwMode="auto">
            <a:xfrm>
              <a:off x="4023" y="3696"/>
              <a:ext cx="912" cy="365"/>
            </a:xfrm>
            <a:prstGeom prst="rect">
              <a:avLst/>
            </a:prstGeom>
            <a:noFill/>
            <a:ln w="9525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3200" b="1" i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+     </a:t>
              </a:r>
              <a:r>
                <a:rPr lang="en-US" sz="1000" b="1" i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 </a:t>
              </a:r>
              <a:r>
                <a:rPr lang="en-US" sz="3200" b="1" i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+ </a:t>
              </a:r>
              <a:endParaRPr lang="ru-RU" sz="3200" b="1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endParaRPr>
            </a:p>
          </p:txBody>
        </p:sp>
        <p:sp>
          <p:nvSpPr>
            <p:cNvPr id="787688" name="Text Box 232"/>
            <p:cNvSpPr txBox="1">
              <a:spLocks noChangeArrowheads="1"/>
            </p:cNvSpPr>
            <p:nvPr/>
          </p:nvSpPr>
          <p:spPr bwMode="auto">
            <a:xfrm>
              <a:off x="4272" y="3696"/>
              <a:ext cx="240" cy="365"/>
            </a:xfrm>
            <a:prstGeom prst="rect">
              <a:avLst/>
            </a:prstGeom>
            <a:noFill/>
            <a:ln w="9525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3200" b="1" i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y</a:t>
              </a:r>
              <a:endParaRPr lang="ru-RU" sz="3200" b="1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endParaRPr>
            </a:p>
          </p:txBody>
        </p:sp>
        <p:sp>
          <p:nvSpPr>
            <p:cNvPr id="787705" name="Text Box 249"/>
            <p:cNvSpPr txBox="1">
              <a:spLocks noChangeArrowheads="1"/>
            </p:cNvSpPr>
            <p:nvPr/>
          </p:nvSpPr>
          <p:spPr bwMode="auto">
            <a:xfrm>
              <a:off x="4752" y="3696"/>
              <a:ext cx="240" cy="365"/>
            </a:xfrm>
            <a:prstGeom prst="rect">
              <a:avLst/>
            </a:prstGeom>
            <a:noFill/>
            <a:ln w="9525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1000" b="1" i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 </a:t>
              </a:r>
              <a:r>
                <a:rPr lang="en-US" sz="3200" b="1" i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z</a:t>
              </a:r>
              <a:endParaRPr lang="ru-RU" sz="3200" b="1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endParaRPr>
            </a:p>
          </p:txBody>
        </p:sp>
        <p:sp>
          <p:nvSpPr>
            <p:cNvPr id="787700" name="Text Box 244"/>
            <p:cNvSpPr txBox="1">
              <a:spLocks noChangeArrowheads="1"/>
            </p:cNvSpPr>
            <p:nvPr/>
          </p:nvSpPr>
          <p:spPr bwMode="auto">
            <a:xfrm>
              <a:off x="3735" y="3696"/>
              <a:ext cx="240" cy="365"/>
            </a:xfrm>
            <a:prstGeom prst="rect">
              <a:avLst/>
            </a:prstGeom>
            <a:noFill/>
            <a:ln w="9525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3200" b="1" i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x</a:t>
              </a:r>
              <a:endParaRPr lang="ru-RU" sz="3200" b="1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endParaRPr>
            </a:p>
          </p:txBody>
        </p:sp>
        <p:sp>
          <p:nvSpPr>
            <p:cNvPr id="787689" name="Text Box 233"/>
            <p:cNvSpPr txBox="1">
              <a:spLocks noChangeArrowheads="1"/>
            </p:cNvSpPr>
            <p:nvPr/>
          </p:nvSpPr>
          <p:spPr bwMode="auto">
            <a:xfrm>
              <a:off x="3408" y="3696"/>
              <a:ext cx="288" cy="365"/>
            </a:xfrm>
            <a:prstGeom prst="rect">
              <a:avLst/>
            </a:prstGeom>
            <a:noFill/>
            <a:ln w="9525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3200" b="1" i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= </a:t>
              </a:r>
              <a:endParaRPr lang="ru-RU" sz="3200" b="1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endParaRPr>
            </a:p>
          </p:txBody>
        </p:sp>
        <p:grpSp>
          <p:nvGrpSpPr>
            <p:cNvPr id="9" name="Group 234"/>
            <p:cNvGrpSpPr>
              <a:grpSpLocks/>
            </p:cNvGrpSpPr>
            <p:nvPr/>
          </p:nvGrpSpPr>
          <p:grpSpPr bwMode="auto">
            <a:xfrm>
              <a:off x="3072" y="3676"/>
              <a:ext cx="356" cy="404"/>
              <a:chOff x="2256" y="3120"/>
              <a:chExt cx="356" cy="404"/>
            </a:xfrm>
          </p:grpSpPr>
          <p:grpSp>
            <p:nvGrpSpPr>
              <p:cNvPr id="10" name="Group 235"/>
              <p:cNvGrpSpPr>
                <a:grpSpLocks/>
              </p:cNvGrpSpPr>
              <p:nvPr/>
            </p:nvGrpSpPr>
            <p:grpSpPr bwMode="auto">
              <a:xfrm>
                <a:off x="2256" y="3120"/>
                <a:ext cx="356" cy="404"/>
                <a:chOff x="3964" y="2016"/>
                <a:chExt cx="356" cy="404"/>
              </a:xfrm>
            </p:grpSpPr>
            <p:sp>
              <p:nvSpPr>
                <p:cNvPr id="787692" name="Text Box 236"/>
                <p:cNvSpPr txBox="1">
                  <a:spLocks noChangeArrowheads="1"/>
                </p:cNvSpPr>
                <p:nvPr/>
              </p:nvSpPr>
              <p:spPr bwMode="auto">
                <a:xfrm>
                  <a:off x="3964" y="2016"/>
                  <a:ext cx="356" cy="40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 type="none" w="lg" len="lg"/>
                  <a:tailEnd type="none" w="lg" len="lg"/>
                </a:ln>
                <a:effectLst/>
              </p:spPr>
              <p:txBody>
                <a:bodyPr>
                  <a:spAutoFit/>
                </a:bodyPr>
                <a:lstStyle/>
                <a:p>
                  <a:pPr>
                    <a:defRPr/>
                  </a:pPr>
                  <a:r>
                    <a:rPr lang="en-US" sz="1200" b="1" i="1">
                      <a:solidFill>
                        <a:srgbClr val="FF0000"/>
                      </a:solidFill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Times New Roman" pitchFamily="18" charset="0"/>
                    </a:rPr>
                    <a:t> </a:t>
                  </a:r>
                  <a:r>
                    <a:rPr lang="en-US" sz="3600" b="1" i="1">
                      <a:solidFill>
                        <a:srgbClr val="FF0000"/>
                      </a:solidFill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Times New Roman" pitchFamily="18" charset="0"/>
                    </a:rPr>
                    <a:t>a</a:t>
                  </a:r>
                  <a:endParaRPr lang="ru-RU" sz="3600" b="1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</a:endParaRPr>
                </a:p>
              </p:txBody>
            </p:sp>
            <p:sp>
              <p:nvSpPr>
                <p:cNvPr id="19607" name="Freeform 237"/>
                <p:cNvSpPr>
                  <a:spLocks/>
                </p:cNvSpPr>
                <p:nvPr/>
              </p:nvSpPr>
              <p:spPr bwMode="auto">
                <a:xfrm>
                  <a:off x="4032" y="2136"/>
                  <a:ext cx="192" cy="11"/>
                </a:xfrm>
                <a:custGeom>
                  <a:avLst/>
                  <a:gdLst>
                    <a:gd name="T0" fmla="*/ 0 w 192"/>
                    <a:gd name="T1" fmla="*/ 11 h 11"/>
                    <a:gd name="T2" fmla="*/ 192 w 192"/>
                    <a:gd name="T3" fmla="*/ 0 h 11"/>
                    <a:gd name="T4" fmla="*/ 0 60000 65536"/>
                    <a:gd name="T5" fmla="*/ 0 60000 65536"/>
                    <a:gd name="T6" fmla="*/ 0 w 192"/>
                    <a:gd name="T7" fmla="*/ 0 h 11"/>
                    <a:gd name="T8" fmla="*/ 192 w 192"/>
                    <a:gd name="T9" fmla="*/ 11 h 11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192" h="11">
                      <a:moveTo>
                        <a:pt x="0" y="11"/>
                      </a:moveTo>
                      <a:lnTo>
                        <a:pt x="192" y="0"/>
                      </a:lnTo>
                    </a:path>
                  </a:pathLst>
                </a:custGeom>
                <a:noFill/>
                <a:ln w="19050" cap="flat" cmpd="sng">
                  <a:solidFill>
                    <a:srgbClr val="FF0000"/>
                  </a:solidFill>
                  <a:prstDash val="solid"/>
                  <a:round/>
                  <a:headEnd type="none" w="lg" len="lg"/>
                  <a:tailEnd type="stealth" w="lg" len="lg"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" name="Group 238"/>
              <p:cNvGrpSpPr>
                <a:grpSpLocks/>
              </p:cNvGrpSpPr>
              <p:nvPr/>
            </p:nvGrpSpPr>
            <p:grpSpPr bwMode="auto">
              <a:xfrm>
                <a:off x="2295" y="3216"/>
                <a:ext cx="249" cy="296"/>
                <a:chOff x="2256" y="3552"/>
                <a:chExt cx="249" cy="296"/>
              </a:xfrm>
            </p:grpSpPr>
            <p:sp>
              <p:nvSpPr>
                <p:cNvPr id="19604" name="Freeform 239"/>
                <p:cNvSpPr>
                  <a:spLocks/>
                </p:cNvSpPr>
                <p:nvPr/>
              </p:nvSpPr>
              <p:spPr bwMode="auto">
                <a:xfrm>
                  <a:off x="2256" y="3552"/>
                  <a:ext cx="9" cy="296"/>
                </a:xfrm>
                <a:custGeom>
                  <a:avLst/>
                  <a:gdLst>
                    <a:gd name="T0" fmla="*/ 0 w 9"/>
                    <a:gd name="T1" fmla="*/ 0 h 296"/>
                    <a:gd name="T2" fmla="*/ 9 w 9"/>
                    <a:gd name="T3" fmla="*/ 296 h 296"/>
                    <a:gd name="T4" fmla="*/ 0 60000 65536"/>
                    <a:gd name="T5" fmla="*/ 0 60000 65536"/>
                    <a:gd name="T6" fmla="*/ 0 w 9"/>
                    <a:gd name="T7" fmla="*/ 0 h 296"/>
                    <a:gd name="T8" fmla="*/ 9 w 9"/>
                    <a:gd name="T9" fmla="*/ 296 h 296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9" h="296">
                      <a:moveTo>
                        <a:pt x="0" y="0"/>
                      </a:moveTo>
                      <a:lnTo>
                        <a:pt x="9" y="296"/>
                      </a:lnTo>
                    </a:path>
                  </a:pathLst>
                </a:custGeom>
                <a:noFill/>
                <a:ln w="19050" cap="flat" cmpd="sng">
                  <a:solidFill>
                    <a:srgbClr val="FF0000"/>
                  </a:solidFill>
                  <a:prstDash val="solid"/>
                  <a:round/>
                  <a:headEnd type="none" w="lg" len="lg"/>
                  <a:tailEnd type="none" w="lg" len="lg"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9605" name="Freeform 240"/>
                <p:cNvSpPr>
                  <a:spLocks/>
                </p:cNvSpPr>
                <p:nvPr/>
              </p:nvSpPr>
              <p:spPr bwMode="auto">
                <a:xfrm>
                  <a:off x="2496" y="3552"/>
                  <a:ext cx="9" cy="296"/>
                </a:xfrm>
                <a:custGeom>
                  <a:avLst/>
                  <a:gdLst>
                    <a:gd name="T0" fmla="*/ 0 w 9"/>
                    <a:gd name="T1" fmla="*/ 0 h 296"/>
                    <a:gd name="T2" fmla="*/ 9 w 9"/>
                    <a:gd name="T3" fmla="*/ 296 h 296"/>
                    <a:gd name="T4" fmla="*/ 0 60000 65536"/>
                    <a:gd name="T5" fmla="*/ 0 60000 65536"/>
                    <a:gd name="T6" fmla="*/ 0 w 9"/>
                    <a:gd name="T7" fmla="*/ 0 h 296"/>
                    <a:gd name="T8" fmla="*/ 9 w 9"/>
                    <a:gd name="T9" fmla="*/ 296 h 296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9" h="296">
                      <a:moveTo>
                        <a:pt x="0" y="0"/>
                      </a:moveTo>
                      <a:lnTo>
                        <a:pt x="9" y="296"/>
                      </a:lnTo>
                    </a:path>
                  </a:pathLst>
                </a:custGeom>
                <a:noFill/>
                <a:ln w="19050" cap="flat" cmpd="sng">
                  <a:solidFill>
                    <a:srgbClr val="FF0000"/>
                  </a:solidFill>
                  <a:prstDash val="solid"/>
                  <a:round/>
                  <a:headEnd type="none" w="lg" len="lg"/>
                  <a:tailEnd type="none" w="lg" len="lg"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  <p:sp>
          <p:nvSpPr>
            <p:cNvPr id="19598" name="Text Box 250"/>
            <p:cNvSpPr txBox="1">
              <a:spLocks noChangeArrowheads="1"/>
            </p:cNvSpPr>
            <p:nvPr/>
          </p:nvSpPr>
          <p:spPr bwMode="auto">
            <a:xfrm>
              <a:off x="3927" y="3657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2</a:t>
              </a:r>
              <a:endParaRPr lang="ru-RU"/>
            </a:p>
          </p:txBody>
        </p:sp>
        <p:sp>
          <p:nvSpPr>
            <p:cNvPr id="19599" name="Text Box 251"/>
            <p:cNvSpPr txBox="1">
              <a:spLocks noChangeArrowheads="1"/>
            </p:cNvSpPr>
            <p:nvPr/>
          </p:nvSpPr>
          <p:spPr bwMode="auto">
            <a:xfrm>
              <a:off x="4460" y="3648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2</a:t>
              </a:r>
              <a:endParaRPr lang="ru-RU"/>
            </a:p>
          </p:txBody>
        </p:sp>
        <p:sp>
          <p:nvSpPr>
            <p:cNvPr id="19600" name="Text Box 252"/>
            <p:cNvSpPr txBox="1">
              <a:spLocks noChangeArrowheads="1"/>
            </p:cNvSpPr>
            <p:nvPr/>
          </p:nvSpPr>
          <p:spPr bwMode="auto">
            <a:xfrm>
              <a:off x="4944" y="3648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2</a:t>
              </a:r>
              <a:endParaRPr lang="ru-RU"/>
            </a:p>
          </p:txBody>
        </p:sp>
        <p:sp>
          <p:nvSpPr>
            <p:cNvPr id="19601" name="Freeform 254"/>
            <p:cNvSpPr>
              <a:spLocks/>
            </p:cNvSpPr>
            <p:nvPr/>
          </p:nvSpPr>
          <p:spPr bwMode="auto">
            <a:xfrm>
              <a:off x="3600" y="3656"/>
              <a:ext cx="1576" cy="376"/>
            </a:xfrm>
            <a:custGeom>
              <a:avLst/>
              <a:gdLst>
                <a:gd name="T0" fmla="*/ 0 w 1576"/>
                <a:gd name="T1" fmla="*/ 136 h 376"/>
                <a:gd name="T2" fmla="*/ 48 w 1576"/>
                <a:gd name="T3" fmla="*/ 88 h 376"/>
                <a:gd name="T4" fmla="*/ 96 w 1576"/>
                <a:gd name="T5" fmla="*/ 376 h 376"/>
                <a:gd name="T6" fmla="*/ 112 w 1576"/>
                <a:gd name="T7" fmla="*/ 16 h 376"/>
                <a:gd name="T8" fmla="*/ 1576 w 1576"/>
                <a:gd name="T9" fmla="*/ 0 h 37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576"/>
                <a:gd name="T16" fmla="*/ 0 h 376"/>
                <a:gd name="T17" fmla="*/ 1576 w 1576"/>
                <a:gd name="T18" fmla="*/ 376 h 37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576" h="376">
                  <a:moveTo>
                    <a:pt x="0" y="136"/>
                  </a:moveTo>
                  <a:lnTo>
                    <a:pt x="48" y="88"/>
                  </a:lnTo>
                  <a:lnTo>
                    <a:pt x="96" y="376"/>
                  </a:lnTo>
                  <a:lnTo>
                    <a:pt x="112" y="16"/>
                  </a:lnTo>
                  <a:lnTo>
                    <a:pt x="1576" y="0"/>
                  </a:lnTo>
                </a:path>
              </a:pathLst>
            </a:custGeom>
            <a:noFill/>
            <a:ln w="19050" cap="flat" cmpd="sng">
              <a:solidFill>
                <a:schemeClr val="tx2"/>
              </a:solidFill>
              <a:prstDash val="solid"/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2" name="Group 257"/>
          <p:cNvGrpSpPr>
            <a:grpSpLocks/>
          </p:cNvGrpSpPr>
          <p:nvPr/>
        </p:nvGrpSpPr>
        <p:grpSpPr bwMode="auto">
          <a:xfrm>
            <a:off x="1028700" y="2743200"/>
            <a:ext cx="2349500" cy="2789238"/>
            <a:chOff x="648" y="1728"/>
            <a:chExt cx="1480" cy="1757"/>
          </a:xfrm>
        </p:grpSpPr>
        <p:sp>
          <p:nvSpPr>
            <p:cNvPr id="19588" name="Freeform 44"/>
            <p:cNvSpPr>
              <a:spLocks/>
            </p:cNvSpPr>
            <p:nvPr/>
          </p:nvSpPr>
          <p:spPr bwMode="auto">
            <a:xfrm>
              <a:off x="824" y="1728"/>
              <a:ext cx="1304" cy="1408"/>
            </a:xfrm>
            <a:custGeom>
              <a:avLst/>
              <a:gdLst>
                <a:gd name="T0" fmla="*/ 16 w 1304"/>
                <a:gd name="T1" fmla="*/ 1408 h 1408"/>
                <a:gd name="T2" fmla="*/ 1304 w 1304"/>
                <a:gd name="T3" fmla="*/ 1380 h 1408"/>
                <a:gd name="T4" fmla="*/ 1296 w 1304"/>
                <a:gd name="T5" fmla="*/ 0 h 1408"/>
                <a:gd name="T6" fmla="*/ 8 w 1304"/>
                <a:gd name="T7" fmla="*/ 16 h 1408"/>
                <a:gd name="T8" fmla="*/ 0 w 1304"/>
                <a:gd name="T9" fmla="*/ 1408 h 140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304"/>
                <a:gd name="T16" fmla="*/ 0 h 1408"/>
                <a:gd name="T17" fmla="*/ 1304 w 1304"/>
                <a:gd name="T18" fmla="*/ 1408 h 140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304" h="1408">
                  <a:moveTo>
                    <a:pt x="16" y="1408"/>
                  </a:moveTo>
                  <a:lnTo>
                    <a:pt x="1304" y="1380"/>
                  </a:lnTo>
                  <a:lnTo>
                    <a:pt x="1296" y="0"/>
                  </a:lnTo>
                  <a:lnTo>
                    <a:pt x="8" y="16"/>
                  </a:lnTo>
                  <a:lnTo>
                    <a:pt x="0" y="1408"/>
                  </a:lnTo>
                </a:path>
              </a:pathLst>
            </a:custGeom>
            <a:solidFill>
              <a:srgbClr val="00FFFF">
                <a:alpha val="23921"/>
              </a:srgbClr>
            </a:solidFill>
            <a:ln w="9525" cap="flat" cmpd="sng">
              <a:solidFill>
                <a:schemeClr val="tx2"/>
              </a:solidFill>
              <a:prstDash val="solid"/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13" name="Group 41"/>
            <p:cNvGrpSpPr>
              <a:grpSpLocks/>
            </p:cNvGrpSpPr>
            <p:nvPr/>
          </p:nvGrpSpPr>
          <p:grpSpPr bwMode="auto">
            <a:xfrm>
              <a:off x="648" y="3104"/>
              <a:ext cx="371" cy="381"/>
              <a:chOff x="816" y="2960"/>
              <a:chExt cx="371" cy="381"/>
            </a:xfrm>
          </p:grpSpPr>
          <p:sp>
            <p:nvSpPr>
              <p:cNvPr id="787498" name="Text Box 42"/>
              <p:cNvSpPr txBox="1">
                <a:spLocks noChangeArrowheads="1"/>
              </p:cNvSpPr>
              <p:nvPr/>
            </p:nvSpPr>
            <p:spPr bwMode="auto">
              <a:xfrm>
                <a:off x="816" y="2976"/>
                <a:ext cx="371" cy="365"/>
              </a:xfrm>
              <a:prstGeom prst="rect">
                <a:avLst/>
              </a:prstGeom>
              <a:noFill/>
              <a:ln w="9525">
                <a:noFill/>
                <a:miter lim="800000"/>
                <a:headEnd type="none" w="lg" len="lg"/>
                <a:tailEnd type="none" w="lg" len="lg"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US" sz="3200" b="1" i="1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</a:rPr>
                  <a:t>A</a:t>
                </a:r>
                <a:r>
                  <a:rPr lang="en-US" sz="3200" b="1" i="1" baseline="-25000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</a:rPr>
                  <a:t>1</a:t>
                </a:r>
                <a:endParaRPr lang="ru-RU" sz="3200" b="1" i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endParaRPr>
              </a:p>
            </p:txBody>
          </p:sp>
          <p:sp>
            <p:nvSpPr>
              <p:cNvPr id="19591" name="Oval 43"/>
              <p:cNvSpPr>
                <a:spLocks noChangeArrowheads="1"/>
              </p:cNvSpPr>
              <p:nvPr/>
            </p:nvSpPr>
            <p:spPr bwMode="auto">
              <a:xfrm>
                <a:off x="964" y="2960"/>
                <a:ext cx="61" cy="64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</p:grpSp>
      </p:grpSp>
      <p:grpSp>
        <p:nvGrpSpPr>
          <p:cNvPr id="14" name="Group 182"/>
          <p:cNvGrpSpPr>
            <a:grpSpLocks/>
          </p:cNvGrpSpPr>
          <p:nvPr/>
        </p:nvGrpSpPr>
        <p:grpSpPr bwMode="auto">
          <a:xfrm>
            <a:off x="5853113" y="3733800"/>
            <a:ext cx="1752600" cy="579438"/>
            <a:chOff x="3600" y="3456"/>
            <a:chExt cx="1104" cy="365"/>
          </a:xfrm>
        </p:grpSpPr>
        <p:sp>
          <p:nvSpPr>
            <p:cNvPr id="787639" name="Text Box 183"/>
            <p:cNvSpPr txBox="1">
              <a:spLocks noChangeArrowheads="1"/>
            </p:cNvSpPr>
            <p:nvPr/>
          </p:nvSpPr>
          <p:spPr bwMode="auto">
            <a:xfrm>
              <a:off x="3600" y="3456"/>
              <a:ext cx="1104" cy="365"/>
            </a:xfrm>
            <a:prstGeom prst="rect">
              <a:avLst/>
            </a:prstGeom>
            <a:noFill/>
            <a:ln w="9525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3200" b="1" i="1">
                  <a:solidFill>
                    <a:srgbClr val="E6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OA</a:t>
              </a:r>
              <a:r>
                <a:rPr lang="en-US" sz="3200" b="1" baseline="-25000">
                  <a:solidFill>
                    <a:srgbClr val="E6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3</a:t>
              </a:r>
              <a:r>
                <a:rPr lang="ru-RU" sz="3200" b="1" i="1">
                  <a:solidFill>
                    <a:srgbClr val="E6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 </a:t>
              </a:r>
              <a:r>
                <a:rPr lang="en-US" sz="3200" b="1" i="1">
                  <a:solidFill>
                    <a:srgbClr val="E6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= </a:t>
              </a:r>
              <a:r>
                <a:rPr lang="en-US" sz="3200" b="1" i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z</a:t>
              </a:r>
              <a:r>
                <a:rPr lang="en-US" sz="3200" b="1" i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k</a:t>
              </a:r>
              <a:endParaRPr lang="ru-RU" sz="3200" b="1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endParaRPr>
            </a:p>
          </p:txBody>
        </p:sp>
        <p:sp>
          <p:nvSpPr>
            <p:cNvPr id="19586" name="Freeform 184"/>
            <p:cNvSpPr>
              <a:spLocks/>
            </p:cNvSpPr>
            <p:nvPr/>
          </p:nvSpPr>
          <p:spPr bwMode="auto">
            <a:xfrm>
              <a:off x="3696" y="3504"/>
              <a:ext cx="304" cy="1"/>
            </a:xfrm>
            <a:custGeom>
              <a:avLst/>
              <a:gdLst>
                <a:gd name="T0" fmla="*/ 0 w 304"/>
                <a:gd name="T1" fmla="*/ 0 h 1"/>
                <a:gd name="T2" fmla="*/ 304 w 304"/>
                <a:gd name="T3" fmla="*/ 0 h 1"/>
                <a:gd name="T4" fmla="*/ 0 60000 65536"/>
                <a:gd name="T5" fmla="*/ 0 60000 65536"/>
                <a:gd name="T6" fmla="*/ 0 w 304"/>
                <a:gd name="T7" fmla="*/ 0 h 1"/>
                <a:gd name="T8" fmla="*/ 304 w 304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04" h="1">
                  <a:moveTo>
                    <a:pt x="0" y="0"/>
                  </a:moveTo>
                  <a:lnTo>
                    <a:pt x="304" y="0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round/>
              <a:headEnd type="none" w="lg" len="lg"/>
              <a:tailEnd type="triangle" w="lg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9587" name="Freeform 185"/>
            <p:cNvSpPr>
              <a:spLocks/>
            </p:cNvSpPr>
            <p:nvPr/>
          </p:nvSpPr>
          <p:spPr bwMode="auto">
            <a:xfrm>
              <a:off x="4464" y="3504"/>
              <a:ext cx="147" cy="1"/>
            </a:xfrm>
            <a:custGeom>
              <a:avLst/>
              <a:gdLst>
                <a:gd name="T0" fmla="*/ 0 w 147"/>
                <a:gd name="T1" fmla="*/ 0 h 1"/>
                <a:gd name="T2" fmla="*/ 147 w 147"/>
                <a:gd name="T3" fmla="*/ 0 h 1"/>
                <a:gd name="T4" fmla="*/ 0 60000 65536"/>
                <a:gd name="T5" fmla="*/ 0 60000 65536"/>
                <a:gd name="T6" fmla="*/ 0 w 147"/>
                <a:gd name="T7" fmla="*/ 0 h 1"/>
                <a:gd name="T8" fmla="*/ 147 w 147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47" h="1">
                  <a:moveTo>
                    <a:pt x="0" y="0"/>
                  </a:moveTo>
                  <a:lnTo>
                    <a:pt x="147" y="0"/>
                  </a:lnTo>
                </a:path>
              </a:pathLst>
            </a:custGeom>
            <a:noFill/>
            <a:ln w="19050" cap="flat" cmpd="sng">
              <a:solidFill>
                <a:srgbClr val="FF0000"/>
              </a:solidFill>
              <a:prstDash val="solid"/>
              <a:round/>
              <a:headEnd type="none" w="lg" len="lg"/>
              <a:tailEnd type="stealth" w="med" len="med"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5" name="Group 140"/>
          <p:cNvGrpSpPr>
            <a:grpSpLocks/>
          </p:cNvGrpSpPr>
          <p:nvPr/>
        </p:nvGrpSpPr>
        <p:grpSpPr bwMode="auto">
          <a:xfrm>
            <a:off x="5838825" y="2133600"/>
            <a:ext cx="1752600" cy="579438"/>
            <a:chOff x="3600" y="3456"/>
            <a:chExt cx="1104" cy="365"/>
          </a:xfrm>
        </p:grpSpPr>
        <p:sp>
          <p:nvSpPr>
            <p:cNvPr id="787591" name="Text Box 135"/>
            <p:cNvSpPr txBox="1">
              <a:spLocks noChangeArrowheads="1"/>
            </p:cNvSpPr>
            <p:nvPr/>
          </p:nvSpPr>
          <p:spPr bwMode="auto">
            <a:xfrm>
              <a:off x="3600" y="3456"/>
              <a:ext cx="1104" cy="365"/>
            </a:xfrm>
            <a:prstGeom prst="rect">
              <a:avLst/>
            </a:prstGeom>
            <a:noFill/>
            <a:ln w="9525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3200" b="1" i="1">
                  <a:solidFill>
                    <a:srgbClr val="E6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OA</a:t>
              </a:r>
              <a:r>
                <a:rPr lang="en-US" sz="3200" b="1" baseline="-25000">
                  <a:solidFill>
                    <a:srgbClr val="E6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1</a:t>
              </a:r>
              <a:r>
                <a:rPr lang="ru-RU" sz="3200" b="1" i="1">
                  <a:solidFill>
                    <a:srgbClr val="E6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 </a:t>
              </a:r>
              <a:r>
                <a:rPr lang="en-US" sz="3200" b="1" i="1">
                  <a:solidFill>
                    <a:srgbClr val="E6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= </a:t>
              </a:r>
              <a:r>
                <a:rPr lang="en-US" sz="3200" b="1" i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x</a:t>
              </a:r>
              <a:r>
                <a:rPr lang="en-US" sz="3200" b="1" i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i</a:t>
              </a:r>
              <a:endParaRPr lang="ru-RU" sz="3200" b="1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endParaRPr>
            </a:p>
          </p:txBody>
        </p:sp>
        <p:sp>
          <p:nvSpPr>
            <p:cNvPr id="19583" name="Freeform 136"/>
            <p:cNvSpPr>
              <a:spLocks/>
            </p:cNvSpPr>
            <p:nvPr/>
          </p:nvSpPr>
          <p:spPr bwMode="auto">
            <a:xfrm>
              <a:off x="3696" y="3504"/>
              <a:ext cx="304" cy="1"/>
            </a:xfrm>
            <a:custGeom>
              <a:avLst/>
              <a:gdLst>
                <a:gd name="T0" fmla="*/ 0 w 304"/>
                <a:gd name="T1" fmla="*/ 0 h 1"/>
                <a:gd name="T2" fmla="*/ 304 w 304"/>
                <a:gd name="T3" fmla="*/ 0 h 1"/>
                <a:gd name="T4" fmla="*/ 0 60000 65536"/>
                <a:gd name="T5" fmla="*/ 0 60000 65536"/>
                <a:gd name="T6" fmla="*/ 0 w 304"/>
                <a:gd name="T7" fmla="*/ 0 h 1"/>
                <a:gd name="T8" fmla="*/ 304 w 304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04" h="1">
                  <a:moveTo>
                    <a:pt x="0" y="0"/>
                  </a:moveTo>
                  <a:lnTo>
                    <a:pt x="304" y="0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round/>
              <a:headEnd type="none" w="lg" len="lg"/>
              <a:tailEnd type="triangle" w="lg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9584" name="Freeform 139"/>
            <p:cNvSpPr>
              <a:spLocks/>
            </p:cNvSpPr>
            <p:nvPr/>
          </p:nvSpPr>
          <p:spPr bwMode="auto">
            <a:xfrm>
              <a:off x="4464" y="3504"/>
              <a:ext cx="147" cy="1"/>
            </a:xfrm>
            <a:custGeom>
              <a:avLst/>
              <a:gdLst>
                <a:gd name="T0" fmla="*/ 0 w 147"/>
                <a:gd name="T1" fmla="*/ 0 h 1"/>
                <a:gd name="T2" fmla="*/ 147 w 147"/>
                <a:gd name="T3" fmla="*/ 0 h 1"/>
                <a:gd name="T4" fmla="*/ 0 60000 65536"/>
                <a:gd name="T5" fmla="*/ 0 60000 65536"/>
                <a:gd name="T6" fmla="*/ 0 w 147"/>
                <a:gd name="T7" fmla="*/ 0 h 1"/>
                <a:gd name="T8" fmla="*/ 147 w 147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47" h="1">
                  <a:moveTo>
                    <a:pt x="0" y="0"/>
                  </a:moveTo>
                  <a:lnTo>
                    <a:pt x="147" y="0"/>
                  </a:lnTo>
                </a:path>
              </a:pathLst>
            </a:custGeom>
            <a:noFill/>
            <a:ln w="19050" cap="flat" cmpd="sng">
              <a:solidFill>
                <a:srgbClr val="FF0000"/>
              </a:solidFill>
              <a:prstDash val="solid"/>
              <a:round/>
              <a:headEnd type="none" w="lg" len="lg"/>
              <a:tailEnd type="stealth" w="med" len="med"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787471" name="Text Box 15"/>
          <p:cNvSpPr txBox="1">
            <a:spLocks noChangeArrowheads="1"/>
          </p:cNvSpPr>
          <p:nvPr/>
        </p:nvSpPr>
        <p:spPr bwMode="auto">
          <a:xfrm>
            <a:off x="488950" y="5486400"/>
            <a:ext cx="463550" cy="762000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4400" b="1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x</a:t>
            </a:r>
            <a:endParaRPr lang="ru-RU" sz="4400" b="1" i="1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787473" name="Text Box 17"/>
          <p:cNvSpPr txBox="1">
            <a:spLocks noChangeArrowheads="1"/>
          </p:cNvSpPr>
          <p:nvPr/>
        </p:nvSpPr>
        <p:spPr bwMode="auto">
          <a:xfrm>
            <a:off x="2341563" y="381000"/>
            <a:ext cx="401637" cy="762000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4400" b="1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z</a:t>
            </a:r>
            <a:endParaRPr lang="ru-RU" sz="4400" b="1" i="1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787476" name="Text Box 20"/>
          <p:cNvSpPr txBox="1">
            <a:spLocks noChangeArrowheads="1"/>
          </p:cNvSpPr>
          <p:nvPr/>
        </p:nvSpPr>
        <p:spPr bwMode="auto">
          <a:xfrm>
            <a:off x="5143500" y="3429000"/>
            <a:ext cx="431800" cy="762000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4400" b="1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y</a:t>
            </a:r>
            <a:endParaRPr lang="ru-RU" sz="4400" b="1" i="1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grpSp>
        <p:nvGrpSpPr>
          <p:cNvPr id="16" name="Group 258"/>
          <p:cNvGrpSpPr>
            <a:grpSpLocks/>
          </p:cNvGrpSpPr>
          <p:nvPr/>
        </p:nvGrpSpPr>
        <p:grpSpPr bwMode="auto">
          <a:xfrm>
            <a:off x="3365500" y="1714500"/>
            <a:ext cx="1452563" cy="3216275"/>
            <a:chOff x="2120" y="1080"/>
            <a:chExt cx="915" cy="2026"/>
          </a:xfrm>
        </p:grpSpPr>
        <p:sp>
          <p:nvSpPr>
            <p:cNvPr id="19578" name="Freeform 45"/>
            <p:cNvSpPr>
              <a:spLocks/>
            </p:cNvSpPr>
            <p:nvPr/>
          </p:nvSpPr>
          <p:spPr bwMode="auto">
            <a:xfrm>
              <a:off x="2120" y="1080"/>
              <a:ext cx="640" cy="2026"/>
            </a:xfrm>
            <a:custGeom>
              <a:avLst/>
              <a:gdLst>
                <a:gd name="T0" fmla="*/ 8 w 640"/>
                <a:gd name="T1" fmla="*/ 2026 h 2026"/>
                <a:gd name="T2" fmla="*/ 638 w 640"/>
                <a:gd name="T3" fmla="*/ 1380 h 2026"/>
                <a:gd name="T4" fmla="*/ 640 w 640"/>
                <a:gd name="T5" fmla="*/ 0 h 2026"/>
                <a:gd name="T6" fmla="*/ 0 w 640"/>
                <a:gd name="T7" fmla="*/ 640 h 2026"/>
                <a:gd name="T8" fmla="*/ 6 w 640"/>
                <a:gd name="T9" fmla="*/ 2024 h 20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40"/>
                <a:gd name="T16" fmla="*/ 0 h 2026"/>
                <a:gd name="T17" fmla="*/ 640 w 640"/>
                <a:gd name="T18" fmla="*/ 2026 h 20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40" h="2026">
                  <a:moveTo>
                    <a:pt x="8" y="2026"/>
                  </a:moveTo>
                  <a:lnTo>
                    <a:pt x="638" y="1380"/>
                  </a:lnTo>
                  <a:lnTo>
                    <a:pt x="640" y="0"/>
                  </a:lnTo>
                  <a:lnTo>
                    <a:pt x="0" y="640"/>
                  </a:lnTo>
                  <a:lnTo>
                    <a:pt x="6" y="2024"/>
                  </a:lnTo>
                </a:path>
              </a:pathLst>
            </a:custGeom>
            <a:solidFill>
              <a:srgbClr val="00FFFF">
                <a:alpha val="23921"/>
              </a:srgbClr>
            </a:solidFill>
            <a:ln w="9525" cap="flat" cmpd="sng">
              <a:solidFill>
                <a:schemeClr val="tx2"/>
              </a:solidFill>
              <a:prstDash val="solid"/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17" name="Group 50"/>
            <p:cNvGrpSpPr>
              <a:grpSpLocks/>
            </p:cNvGrpSpPr>
            <p:nvPr/>
          </p:nvGrpSpPr>
          <p:grpSpPr bwMode="auto">
            <a:xfrm>
              <a:off x="2664" y="2400"/>
              <a:ext cx="371" cy="365"/>
              <a:chOff x="2832" y="2256"/>
              <a:chExt cx="371" cy="365"/>
            </a:xfrm>
          </p:grpSpPr>
          <p:sp>
            <p:nvSpPr>
              <p:cNvPr id="787507" name="Text Box 51"/>
              <p:cNvSpPr txBox="1">
                <a:spLocks noChangeArrowheads="1"/>
              </p:cNvSpPr>
              <p:nvPr/>
            </p:nvSpPr>
            <p:spPr bwMode="auto">
              <a:xfrm>
                <a:off x="2832" y="2256"/>
                <a:ext cx="371" cy="365"/>
              </a:xfrm>
              <a:prstGeom prst="rect">
                <a:avLst/>
              </a:prstGeom>
              <a:noFill/>
              <a:ln w="9525">
                <a:noFill/>
                <a:miter lim="800000"/>
                <a:headEnd type="none" w="lg" len="lg"/>
                <a:tailEnd type="none" w="lg" len="lg"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US" sz="3200" b="1" i="1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</a:rPr>
                  <a:t>A</a:t>
                </a:r>
                <a:r>
                  <a:rPr lang="en-US" sz="3200" b="1" i="1" baseline="-25000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</a:rPr>
                  <a:t>2</a:t>
                </a:r>
                <a:endParaRPr lang="ru-RU" sz="3200" b="1" i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endParaRPr>
              </a:p>
            </p:txBody>
          </p:sp>
          <p:sp>
            <p:nvSpPr>
              <p:cNvPr id="19581" name="Oval 52"/>
              <p:cNvSpPr>
                <a:spLocks noChangeArrowheads="1"/>
              </p:cNvSpPr>
              <p:nvPr/>
            </p:nvSpPr>
            <p:spPr bwMode="auto">
              <a:xfrm>
                <a:off x="2885" y="2294"/>
                <a:ext cx="66" cy="61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</p:grpSp>
      </p:grpSp>
      <p:sp>
        <p:nvSpPr>
          <p:cNvPr id="787512" name="Rectangle 56"/>
          <p:cNvSpPr>
            <a:spLocks noChangeArrowheads="1"/>
          </p:cNvSpPr>
          <p:nvPr/>
        </p:nvSpPr>
        <p:spPr bwMode="auto">
          <a:xfrm>
            <a:off x="609600" y="152400"/>
            <a:ext cx="7585075" cy="457200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4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Вычисление длины вектора по его координатам</a:t>
            </a:r>
          </a:p>
        </p:txBody>
      </p:sp>
      <p:sp>
        <p:nvSpPr>
          <p:cNvPr id="19474" name="Freeform 57"/>
          <p:cNvSpPr>
            <a:spLocks/>
          </p:cNvSpPr>
          <p:nvPr/>
        </p:nvSpPr>
        <p:spPr bwMode="auto">
          <a:xfrm>
            <a:off x="2362200" y="2781300"/>
            <a:ext cx="1003300" cy="1143000"/>
          </a:xfrm>
          <a:custGeom>
            <a:avLst/>
            <a:gdLst>
              <a:gd name="T0" fmla="*/ 0 w 632"/>
              <a:gd name="T1" fmla="*/ 720 h 720"/>
              <a:gd name="T2" fmla="*/ 632 w 632"/>
              <a:gd name="T3" fmla="*/ 0 h 720"/>
              <a:gd name="T4" fmla="*/ 0 60000 65536"/>
              <a:gd name="T5" fmla="*/ 0 60000 65536"/>
              <a:gd name="T6" fmla="*/ 0 w 632"/>
              <a:gd name="T7" fmla="*/ 0 h 720"/>
              <a:gd name="T8" fmla="*/ 632 w 632"/>
              <a:gd name="T9" fmla="*/ 720 h 72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632" h="720">
                <a:moveTo>
                  <a:pt x="0" y="720"/>
                </a:moveTo>
                <a:lnTo>
                  <a:pt x="632" y="0"/>
                </a:lnTo>
              </a:path>
            </a:pathLst>
          </a:custGeom>
          <a:noFill/>
          <a:ln w="38100" cmpd="sng">
            <a:solidFill>
              <a:srgbClr val="FF0000"/>
            </a:solidFill>
            <a:round/>
            <a:headEnd type="oval" w="sm" len="sm"/>
            <a:tailEnd type="stealth" w="lg" len="lg"/>
          </a:ln>
        </p:spPr>
        <p:txBody>
          <a:bodyPr/>
          <a:lstStyle/>
          <a:p>
            <a:endParaRPr lang="ru-RU"/>
          </a:p>
        </p:txBody>
      </p:sp>
      <p:sp>
        <p:nvSpPr>
          <p:cNvPr id="787517" name="Text Box 61"/>
          <p:cNvSpPr txBox="1">
            <a:spLocks noChangeArrowheads="1"/>
          </p:cNvSpPr>
          <p:nvPr/>
        </p:nvSpPr>
        <p:spPr bwMode="auto">
          <a:xfrm>
            <a:off x="4267200" y="1173163"/>
            <a:ext cx="4648200" cy="579437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3200" b="1" i="1">
                <a:solidFill>
                  <a:srgbClr val="E6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OA</a:t>
            </a:r>
            <a:r>
              <a:rPr lang="en-US" sz="3200" b="1" i="1" baseline="300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2</a:t>
            </a:r>
            <a:r>
              <a:rPr lang="en-US" sz="3200" b="1" i="1">
                <a:solidFill>
                  <a:srgbClr val="E6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= OA</a:t>
            </a:r>
            <a:r>
              <a:rPr lang="en-US" sz="3200" b="1" i="1" baseline="-25000">
                <a:solidFill>
                  <a:srgbClr val="E6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1</a:t>
            </a:r>
            <a:r>
              <a:rPr lang="en-US" sz="3200" b="1" i="1" baseline="300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2</a:t>
            </a:r>
            <a:r>
              <a:rPr lang="en-US" sz="3200" b="1" i="1" baseline="30000">
                <a:solidFill>
                  <a:srgbClr val="E6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  <a:r>
              <a:rPr lang="en-US" sz="3200" b="1" i="1">
                <a:solidFill>
                  <a:srgbClr val="E6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+ OA</a:t>
            </a:r>
            <a:r>
              <a:rPr lang="en-US" sz="3200" b="1" i="1" baseline="-25000">
                <a:solidFill>
                  <a:srgbClr val="E6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2</a:t>
            </a:r>
            <a:r>
              <a:rPr lang="en-US" sz="3200" b="1" i="1" baseline="300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2</a:t>
            </a:r>
            <a:r>
              <a:rPr lang="en-US" sz="3200" b="1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  <a:r>
              <a:rPr lang="en-US" sz="3200" b="1" i="1">
                <a:solidFill>
                  <a:srgbClr val="E6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+ OA</a:t>
            </a:r>
            <a:r>
              <a:rPr lang="en-US" sz="3200" b="1" i="1" baseline="-25000">
                <a:solidFill>
                  <a:srgbClr val="E6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3</a:t>
            </a:r>
            <a:r>
              <a:rPr lang="en-US" sz="3200" b="1" i="1" baseline="300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2</a:t>
            </a:r>
            <a:r>
              <a:rPr lang="en-US" sz="3200" b="1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  <a:endParaRPr lang="ru-RU" sz="3200" b="1" i="1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787519" name="Rectangle 63"/>
          <p:cNvSpPr>
            <a:spLocks noChangeArrowheads="1"/>
          </p:cNvSpPr>
          <p:nvPr/>
        </p:nvSpPr>
        <p:spPr bwMode="auto">
          <a:xfrm>
            <a:off x="3733800" y="685800"/>
            <a:ext cx="5486400" cy="457200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</p:spPr>
        <p:txBody>
          <a:bodyPr>
            <a:spAutoFit/>
          </a:bodyPr>
          <a:lstStyle/>
          <a:p>
            <a:r>
              <a:rPr lang="ru-RU" sz="2400">
                <a:solidFill>
                  <a:schemeClr val="tx2"/>
                </a:solidFill>
              </a:rPr>
              <a:t>По правилу параллелепипеда</a:t>
            </a:r>
          </a:p>
        </p:txBody>
      </p:sp>
      <p:grpSp>
        <p:nvGrpSpPr>
          <p:cNvPr id="18" name="Group 99"/>
          <p:cNvGrpSpPr>
            <a:grpSpLocks/>
          </p:cNvGrpSpPr>
          <p:nvPr/>
        </p:nvGrpSpPr>
        <p:grpSpPr bwMode="auto">
          <a:xfrm>
            <a:off x="3810000" y="1173163"/>
            <a:ext cx="5410200" cy="579437"/>
            <a:chOff x="2640" y="2976"/>
            <a:chExt cx="3408" cy="365"/>
          </a:xfrm>
        </p:grpSpPr>
        <p:sp>
          <p:nvSpPr>
            <p:cNvPr id="787520" name="Text Box 64"/>
            <p:cNvSpPr txBox="1">
              <a:spLocks noChangeArrowheads="1"/>
            </p:cNvSpPr>
            <p:nvPr/>
          </p:nvSpPr>
          <p:spPr bwMode="auto">
            <a:xfrm>
              <a:off x="2640" y="2976"/>
              <a:ext cx="3408" cy="365"/>
            </a:xfrm>
            <a:prstGeom prst="rect">
              <a:avLst/>
            </a:prstGeom>
            <a:noFill/>
            <a:ln w="9525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3200" b="1" i="1">
                  <a:solidFill>
                    <a:srgbClr val="E6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OA</a:t>
              </a:r>
              <a:r>
                <a:rPr lang="ru-RU" sz="3200" b="1" i="1">
                  <a:solidFill>
                    <a:srgbClr val="E6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 </a:t>
              </a:r>
              <a:r>
                <a:rPr lang="en-US" sz="3200" b="1" i="1" baseline="3000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2</a:t>
              </a:r>
              <a:r>
                <a:rPr lang="en-US" sz="3200" b="1" i="1">
                  <a:solidFill>
                    <a:srgbClr val="E6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= </a:t>
              </a:r>
              <a:r>
                <a:rPr lang="ru-RU" sz="1400" b="1" i="1">
                  <a:solidFill>
                    <a:srgbClr val="E6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 </a:t>
              </a:r>
              <a:r>
                <a:rPr lang="en-US" sz="3200" b="1" i="1">
                  <a:solidFill>
                    <a:srgbClr val="E6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OA</a:t>
              </a:r>
              <a:r>
                <a:rPr lang="en-US" sz="3200" b="1" i="1" baseline="-25000">
                  <a:solidFill>
                    <a:srgbClr val="E6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1</a:t>
              </a:r>
              <a:r>
                <a:rPr lang="ru-RU" sz="3200" b="1" i="1" baseline="-25000">
                  <a:solidFill>
                    <a:srgbClr val="E6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 </a:t>
              </a:r>
              <a:r>
                <a:rPr lang="en-US" sz="3200" b="1" i="1" baseline="3000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2</a:t>
              </a:r>
              <a:r>
                <a:rPr lang="en-US" sz="3200" b="1" i="1" baseline="30000">
                  <a:solidFill>
                    <a:srgbClr val="E6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 </a:t>
              </a:r>
              <a:r>
                <a:rPr lang="en-US" sz="3200" b="1" i="1">
                  <a:solidFill>
                    <a:srgbClr val="E6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+ </a:t>
              </a:r>
              <a:r>
                <a:rPr lang="ru-RU" sz="3200" b="1" i="1">
                  <a:solidFill>
                    <a:srgbClr val="E6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 </a:t>
              </a:r>
              <a:r>
                <a:rPr lang="en-US" sz="3200" b="1" i="1">
                  <a:solidFill>
                    <a:srgbClr val="E6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OA</a:t>
              </a:r>
              <a:r>
                <a:rPr lang="en-US" sz="3200" b="1" i="1" baseline="-25000">
                  <a:solidFill>
                    <a:srgbClr val="E6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2</a:t>
              </a:r>
              <a:r>
                <a:rPr lang="ru-RU" sz="3200" b="1" i="1" baseline="-25000">
                  <a:solidFill>
                    <a:srgbClr val="E6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 </a:t>
              </a:r>
              <a:r>
                <a:rPr lang="en-US" sz="3200" b="1" i="1" baseline="3000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2</a:t>
              </a:r>
              <a:r>
                <a:rPr lang="en-US" sz="3200" b="1" i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 </a:t>
              </a:r>
              <a:r>
                <a:rPr lang="en-US" sz="3200" b="1" i="1">
                  <a:solidFill>
                    <a:srgbClr val="E6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+ </a:t>
              </a:r>
              <a:r>
                <a:rPr lang="ru-RU" sz="3200" b="1" i="1">
                  <a:solidFill>
                    <a:srgbClr val="E6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 </a:t>
              </a:r>
              <a:r>
                <a:rPr lang="en-US" sz="3200" b="1" i="1">
                  <a:solidFill>
                    <a:srgbClr val="E6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OA</a:t>
              </a:r>
              <a:r>
                <a:rPr lang="en-US" sz="3200" b="1" i="1" baseline="-25000">
                  <a:solidFill>
                    <a:srgbClr val="E6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3</a:t>
              </a:r>
              <a:r>
                <a:rPr lang="ru-RU" sz="3200" b="1" i="1" baseline="-25000">
                  <a:solidFill>
                    <a:srgbClr val="E6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 </a:t>
              </a:r>
              <a:r>
                <a:rPr lang="en-US" sz="3200" b="1" i="1" baseline="3000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2</a:t>
              </a:r>
              <a:r>
                <a:rPr lang="en-US" sz="3200" b="1" i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 </a:t>
              </a:r>
              <a:endParaRPr lang="ru-RU" sz="3200" b="1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endParaRPr>
            </a:p>
          </p:txBody>
        </p:sp>
        <p:grpSp>
          <p:nvGrpSpPr>
            <p:cNvPr id="19" name="Group 98"/>
            <p:cNvGrpSpPr>
              <a:grpSpLocks/>
            </p:cNvGrpSpPr>
            <p:nvPr/>
          </p:nvGrpSpPr>
          <p:grpSpPr bwMode="auto">
            <a:xfrm>
              <a:off x="2640" y="3012"/>
              <a:ext cx="3049" cy="252"/>
              <a:chOff x="2640" y="3012"/>
              <a:chExt cx="3049" cy="252"/>
            </a:xfrm>
          </p:grpSpPr>
          <p:sp>
            <p:nvSpPr>
              <p:cNvPr id="19566" name="Freeform 86"/>
              <p:cNvSpPr>
                <a:spLocks/>
              </p:cNvSpPr>
              <p:nvPr/>
            </p:nvSpPr>
            <p:spPr bwMode="auto">
              <a:xfrm>
                <a:off x="2736" y="3024"/>
                <a:ext cx="304" cy="1"/>
              </a:xfrm>
              <a:custGeom>
                <a:avLst/>
                <a:gdLst>
                  <a:gd name="T0" fmla="*/ 0 w 304"/>
                  <a:gd name="T1" fmla="*/ 0 h 1"/>
                  <a:gd name="T2" fmla="*/ 304 w 304"/>
                  <a:gd name="T3" fmla="*/ 0 h 1"/>
                  <a:gd name="T4" fmla="*/ 0 60000 65536"/>
                  <a:gd name="T5" fmla="*/ 0 60000 65536"/>
                  <a:gd name="T6" fmla="*/ 0 w 304"/>
                  <a:gd name="T7" fmla="*/ 0 h 1"/>
                  <a:gd name="T8" fmla="*/ 304 w 304"/>
                  <a:gd name="T9" fmla="*/ 1 h 1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304" h="1">
                    <a:moveTo>
                      <a:pt x="0" y="0"/>
                    </a:moveTo>
                    <a:lnTo>
                      <a:pt x="304" y="0"/>
                    </a:lnTo>
                  </a:path>
                </a:pathLst>
              </a:custGeom>
              <a:noFill/>
              <a:ln w="19050">
                <a:solidFill>
                  <a:srgbClr val="FF0000"/>
                </a:solidFill>
                <a:round/>
                <a:headEnd type="none" w="lg" len="lg"/>
                <a:tailEnd type="triangle" w="lg" len="lg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9567" name="Freeform 87"/>
              <p:cNvSpPr>
                <a:spLocks/>
              </p:cNvSpPr>
              <p:nvPr/>
            </p:nvSpPr>
            <p:spPr bwMode="auto">
              <a:xfrm>
                <a:off x="3440" y="3024"/>
                <a:ext cx="304" cy="1"/>
              </a:xfrm>
              <a:custGeom>
                <a:avLst/>
                <a:gdLst>
                  <a:gd name="T0" fmla="*/ 0 w 304"/>
                  <a:gd name="T1" fmla="*/ 0 h 1"/>
                  <a:gd name="T2" fmla="*/ 304 w 304"/>
                  <a:gd name="T3" fmla="*/ 0 h 1"/>
                  <a:gd name="T4" fmla="*/ 0 60000 65536"/>
                  <a:gd name="T5" fmla="*/ 0 60000 65536"/>
                  <a:gd name="T6" fmla="*/ 0 w 304"/>
                  <a:gd name="T7" fmla="*/ 0 h 1"/>
                  <a:gd name="T8" fmla="*/ 304 w 304"/>
                  <a:gd name="T9" fmla="*/ 1 h 1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304" h="1">
                    <a:moveTo>
                      <a:pt x="0" y="0"/>
                    </a:moveTo>
                    <a:lnTo>
                      <a:pt x="304" y="0"/>
                    </a:lnTo>
                  </a:path>
                </a:pathLst>
              </a:custGeom>
              <a:noFill/>
              <a:ln w="19050">
                <a:solidFill>
                  <a:srgbClr val="FF0000"/>
                </a:solidFill>
                <a:round/>
                <a:headEnd type="none" w="lg" len="lg"/>
                <a:tailEnd type="triangle" w="lg" len="lg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9568" name="Freeform 88"/>
              <p:cNvSpPr>
                <a:spLocks/>
              </p:cNvSpPr>
              <p:nvPr/>
            </p:nvSpPr>
            <p:spPr bwMode="auto">
              <a:xfrm>
                <a:off x="4352" y="3024"/>
                <a:ext cx="304" cy="1"/>
              </a:xfrm>
              <a:custGeom>
                <a:avLst/>
                <a:gdLst>
                  <a:gd name="T0" fmla="*/ 0 w 304"/>
                  <a:gd name="T1" fmla="*/ 0 h 1"/>
                  <a:gd name="T2" fmla="*/ 304 w 304"/>
                  <a:gd name="T3" fmla="*/ 0 h 1"/>
                  <a:gd name="T4" fmla="*/ 0 60000 65536"/>
                  <a:gd name="T5" fmla="*/ 0 60000 65536"/>
                  <a:gd name="T6" fmla="*/ 0 w 304"/>
                  <a:gd name="T7" fmla="*/ 0 h 1"/>
                  <a:gd name="T8" fmla="*/ 304 w 304"/>
                  <a:gd name="T9" fmla="*/ 1 h 1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304" h="1">
                    <a:moveTo>
                      <a:pt x="0" y="0"/>
                    </a:moveTo>
                    <a:lnTo>
                      <a:pt x="304" y="0"/>
                    </a:lnTo>
                  </a:path>
                </a:pathLst>
              </a:custGeom>
              <a:noFill/>
              <a:ln w="19050">
                <a:solidFill>
                  <a:srgbClr val="FF0000"/>
                </a:solidFill>
                <a:round/>
                <a:headEnd type="none" w="lg" len="lg"/>
                <a:tailEnd type="triangle" w="lg" len="lg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9569" name="Freeform 89"/>
              <p:cNvSpPr>
                <a:spLocks/>
              </p:cNvSpPr>
              <p:nvPr/>
            </p:nvSpPr>
            <p:spPr bwMode="auto">
              <a:xfrm>
                <a:off x="5264" y="3024"/>
                <a:ext cx="304" cy="1"/>
              </a:xfrm>
              <a:custGeom>
                <a:avLst/>
                <a:gdLst>
                  <a:gd name="T0" fmla="*/ 0 w 304"/>
                  <a:gd name="T1" fmla="*/ 0 h 1"/>
                  <a:gd name="T2" fmla="*/ 304 w 304"/>
                  <a:gd name="T3" fmla="*/ 0 h 1"/>
                  <a:gd name="T4" fmla="*/ 0 60000 65536"/>
                  <a:gd name="T5" fmla="*/ 0 60000 65536"/>
                  <a:gd name="T6" fmla="*/ 0 w 304"/>
                  <a:gd name="T7" fmla="*/ 0 h 1"/>
                  <a:gd name="T8" fmla="*/ 304 w 304"/>
                  <a:gd name="T9" fmla="*/ 1 h 1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304" h="1">
                    <a:moveTo>
                      <a:pt x="0" y="0"/>
                    </a:moveTo>
                    <a:lnTo>
                      <a:pt x="304" y="0"/>
                    </a:lnTo>
                  </a:path>
                </a:pathLst>
              </a:custGeom>
              <a:noFill/>
              <a:ln w="19050">
                <a:solidFill>
                  <a:srgbClr val="FF0000"/>
                </a:solidFill>
                <a:round/>
                <a:headEnd type="none" w="lg" len="lg"/>
                <a:tailEnd type="triangle" w="lg" len="lg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9570" name="Line 90"/>
              <p:cNvSpPr>
                <a:spLocks noChangeShapeType="1"/>
              </p:cNvSpPr>
              <p:nvPr/>
            </p:nvSpPr>
            <p:spPr bwMode="auto">
              <a:xfrm>
                <a:off x="2640" y="3024"/>
                <a:ext cx="1" cy="240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9571" name="Line 91"/>
              <p:cNvSpPr>
                <a:spLocks noChangeShapeType="1"/>
              </p:cNvSpPr>
              <p:nvPr/>
            </p:nvSpPr>
            <p:spPr bwMode="auto">
              <a:xfrm>
                <a:off x="3072" y="3024"/>
                <a:ext cx="1" cy="240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9572" name="Line 92"/>
              <p:cNvSpPr>
                <a:spLocks noChangeShapeType="1"/>
              </p:cNvSpPr>
              <p:nvPr/>
            </p:nvSpPr>
            <p:spPr bwMode="auto">
              <a:xfrm>
                <a:off x="3408" y="3024"/>
                <a:ext cx="1" cy="240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9573" name="Line 93"/>
              <p:cNvSpPr>
                <a:spLocks noChangeShapeType="1"/>
              </p:cNvSpPr>
              <p:nvPr/>
            </p:nvSpPr>
            <p:spPr bwMode="auto">
              <a:xfrm>
                <a:off x="3888" y="3024"/>
                <a:ext cx="1" cy="240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9574" name="Line 94"/>
              <p:cNvSpPr>
                <a:spLocks noChangeShapeType="1"/>
              </p:cNvSpPr>
              <p:nvPr/>
            </p:nvSpPr>
            <p:spPr bwMode="auto">
              <a:xfrm>
                <a:off x="4271" y="3024"/>
                <a:ext cx="1" cy="240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9575" name="Freeform 95"/>
              <p:cNvSpPr>
                <a:spLocks/>
              </p:cNvSpPr>
              <p:nvPr/>
            </p:nvSpPr>
            <p:spPr bwMode="auto">
              <a:xfrm>
                <a:off x="4780" y="3012"/>
                <a:ext cx="4" cy="244"/>
              </a:xfrm>
              <a:custGeom>
                <a:avLst/>
                <a:gdLst>
                  <a:gd name="T0" fmla="*/ 0 w 4"/>
                  <a:gd name="T1" fmla="*/ 0 h 244"/>
                  <a:gd name="T2" fmla="*/ 4 w 4"/>
                  <a:gd name="T3" fmla="*/ 244 h 244"/>
                  <a:gd name="T4" fmla="*/ 0 60000 65536"/>
                  <a:gd name="T5" fmla="*/ 0 60000 65536"/>
                  <a:gd name="T6" fmla="*/ 0 w 4"/>
                  <a:gd name="T7" fmla="*/ 0 h 244"/>
                  <a:gd name="T8" fmla="*/ 4 w 4"/>
                  <a:gd name="T9" fmla="*/ 244 h 244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4" h="244">
                    <a:moveTo>
                      <a:pt x="0" y="0"/>
                    </a:moveTo>
                    <a:lnTo>
                      <a:pt x="4" y="244"/>
                    </a:lnTo>
                  </a:path>
                </a:pathLst>
              </a:custGeom>
              <a:noFill/>
              <a:ln w="19050" cap="flat" cmpd="sng">
                <a:solidFill>
                  <a:srgbClr val="FF0000"/>
                </a:solidFill>
                <a:prstDash val="solid"/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9576" name="Line 96"/>
              <p:cNvSpPr>
                <a:spLocks noChangeShapeType="1"/>
              </p:cNvSpPr>
              <p:nvPr/>
            </p:nvSpPr>
            <p:spPr bwMode="auto">
              <a:xfrm>
                <a:off x="5184" y="3024"/>
                <a:ext cx="1" cy="240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9577" name="Freeform 97"/>
              <p:cNvSpPr>
                <a:spLocks/>
              </p:cNvSpPr>
              <p:nvPr/>
            </p:nvSpPr>
            <p:spPr bwMode="auto">
              <a:xfrm>
                <a:off x="5688" y="3020"/>
                <a:ext cx="1" cy="240"/>
              </a:xfrm>
              <a:custGeom>
                <a:avLst/>
                <a:gdLst>
                  <a:gd name="T0" fmla="*/ 0 w 1"/>
                  <a:gd name="T1" fmla="*/ 0 h 240"/>
                  <a:gd name="T2" fmla="*/ 0 w 1"/>
                  <a:gd name="T3" fmla="*/ 240 h 240"/>
                  <a:gd name="T4" fmla="*/ 0 60000 65536"/>
                  <a:gd name="T5" fmla="*/ 0 60000 65536"/>
                  <a:gd name="T6" fmla="*/ 0 w 1"/>
                  <a:gd name="T7" fmla="*/ 0 h 240"/>
                  <a:gd name="T8" fmla="*/ 1 w 1"/>
                  <a:gd name="T9" fmla="*/ 240 h 24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1" h="240">
                    <a:moveTo>
                      <a:pt x="0" y="0"/>
                    </a:moveTo>
                    <a:lnTo>
                      <a:pt x="0" y="240"/>
                    </a:lnTo>
                  </a:path>
                </a:pathLst>
              </a:custGeom>
              <a:noFill/>
              <a:ln w="19050" cap="flat" cmpd="sng">
                <a:solidFill>
                  <a:srgbClr val="FF0000"/>
                </a:solidFill>
                <a:prstDash val="solid"/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  <p:grpSp>
        <p:nvGrpSpPr>
          <p:cNvPr id="20" name="Group 132"/>
          <p:cNvGrpSpPr>
            <a:grpSpLocks/>
          </p:cNvGrpSpPr>
          <p:nvPr/>
        </p:nvGrpSpPr>
        <p:grpSpPr bwMode="auto">
          <a:xfrm>
            <a:off x="2559050" y="2819400"/>
            <a:ext cx="565150" cy="641350"/>
            <a:chOff x="3964" y="2016"/>
            <a:chExt cx="356" cy="404"/>
          </a:xfrm>
        </p:grpSpPr>
        <p:sp>
          <p:nvSpPr>
            <p:cNvPr id="787582" name="Text Box 126"/>
            <p:cNvSpPr txBox="1">
              <a:spLocks noChangeArrowheads="1"/>
            </p:cNvSpPr>
            <p:nvPr/>
          </p:nvSpPr>
          <p:spPr bwMode="auto">
            <a:xfrm>
              <a:off x="3964" y="2016"/>
              <a:ext cx="356" cy="404"/>
            </a:xfrm>
            <a:prstGeom prst="rect">
              <a:avLst/>
            </a:prstGeom>
            <a:noFill/>
            <a:ln w="9525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3600" b="1" i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a</a:t>
              </a:r>
              <a:endParaRPr lang="ru-RU" sz="36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endParaRPr>
            </a:p>
          </p:txBody>
        </p:sp>
        <p:sp>
          <p:nvSpPr>
            <p:cNvPr id="19563" name="Freeform 127"/>
            <p:cNvSpPr>
              <a:spLocks/>
            </p:cNvSpPr>
            <p:nvPr/>
          </p:nvSpPr>
          <p:spPr bwMode="auto">
            <a:xfrm>
              <a:off x="4032" y="2136"/>
              <a:ext cx="192" cy="11"/>
            </a:xfrm>
            <a:custGeom>
              <a:avLst/>
              <a:gdLst>
                <a:gd name="T0" fmla="*/ 0 w 192"/>
                <a:gd name="T1" fmla="*/ 11 h 11"/>
                <a:gd name="T2" fmla="*/ 192 w 192"/>
                <a:gd name="T3" fmla="*/ 0 h 11"/>
                <a:gd name="T4" fmla="*/ 0 60000 65536"/>
                <a:gd name="T5" fmla="*/ 0 60000 65536"/>
                <a:gd name="T6" fmla="*/ 0 w 192"/>
                <a:gd name="T7" fmla="*/ 0 h 11"/>
                <a:gd name="T8" fmla="*/ 192 w 192"/>
                <a:gd name="T9" fmla="*/ 11 h 1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92" h="11">
                  <a:moveTo>
                    <a:pt x="0" y="11"/>
                  </a:moveTo>
                  <a:lnTo>
                    <a:pt x="192" y="0"/>
                  </a:lnTo>
                </a:path>
              </a:pathLst>
            </a:custGeom>
            <a:noFill/>
            <a:ln w="19050" cap="flat" cmpd="sng">
              <a:solidFill>
                <a:srgbClr val="FF0000"/>
              </a:solidFill>
              <a:prstDash val="solid"/>
              <a:round/>
              <a:headEnd type="none" w="lg" len="lg"/>
              <a:tailEnd type="stealth" w="lg" len="lg"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21" name="Group 131"/>
          <p:cNvGrpSpPr>
            <a:grpSpLocks/>
          </p:cNvGrpSpPr>
          <p:nvPr/>
        </p:nvGrpSpPr>
        <p:grpSpPr bwMode="auto">
          <a:xfrm>
            <a:off x="152400" y="533400"/>
            <a:ext cx="1860550" cy="641350"/>
            <a:chOff x="3936" y="2640"/>
            <a:chExt cx="1172" cy="404"/>
          </a:xfrm>
        </p:grpSpPr>
        <p:sp>
          <p:nvSpPr>
            <p:cNvPr id="787585" name="Text Box 129"/>
            <p:cNvSpPr txBox="1">
              <a:spLocks noChangeArrowheads="1"/>
            </p:cNvSpPr>
            <p:nvPr/>
          </p:nvSpPr>
          <p:spPr bwMode="auto">
            <a:xfrm>
              <a:off x="3936" y="2640"/>
              <a:ext cx="1172" cy="404"/>
            </a:xfrm>
            <a:prstGeom prst="rect">
              <a:avLst/>
            </a:prstGeom>
            <a:noFill/>
            <a:ln w="9525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3600" b="1" i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a </a:t>
              </a:r>
              <a:r>
                <a:rPr lang="en-US" sz="36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{</a:t>
              </a:r>
              <a:r>
                <a:rPr lang="en-US" sz="3600" b="1" i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x</a:t>
              </a:r>
              <a:r>
                <a:rPr lang="en-US" sz="36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;</a:t>
              </a:r>
              <a:r>
                <a:rPr lang="en-US" sz="3600" b="1" i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y</a:t>
              </a:r>
              <a:r>
                <a:rPr lang="en-US" sz="36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;</a:t>
              </a:r>
              <a:r>
                <a:rPr lang="en-US" sz="3600" b="1" i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z</a:t>
              </a:r>
              <a:r>
                <a:rPr lang="en-US" sz="36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}</a:t>
              </a:r>
              <a:endParaRPr lang="ru-RU" sz="36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endParaRPr>
            </a:p>
          </p:txBody>
        </p:sp>
        <p:sp>
          <p:nvSpPr>
            <p:cNvPr id="19561" name="Freeform 130"/>
            <p:cNvSpPr>
              <a:spLocks/>
            </p:cNvSpPr>
            <p:nvPr/>
          </p:nvSpPr>
          <p:spPr bwMode="auto">
            <a:xfrm>
              <a:off x="4004" y="2760"/>
              <a:ext cx="192" cy="11"/>
            </a:xfrm>
            <a:custGeom>
              <a:avLst/>
              <a:gdLst>
                <a:gd name="T0" fmla="*/ 0 w 192"/>
                <a:gd name="T1" fmla="*/ 11 h 11"/>
                <a:gd name="T2" fmla="*/ 192 w 192"/>
                <a:gd name="T3" fmla="*/ 0 h 11"/>
                <a:gd name="T4" fmla="*/ 0 60000 65536"/>
                <a:gd name="T5" fmla="*/ 0 60000 65536"/>
                <a:gd name="T6" fmla="*/ 0 w 192"/>
                <a:gd name="T7" fmla="*/ 0 h 11"/>
                <a:gd name="T8" fmla="*/ 192 w 192"/>
                <a:gd name="T9" fmla="*/ 11 h 1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92" h="11">
                  <a:moveTo>
                    <a:pt x="0" y="11"/>
                  </a:moveTo>
                  <a:lnTo>
                    <a:pt x="192" y="0"/>
                  </a:lnTo>
                </a:path>
              </a:pathLst>
            </a:custGeom>
            <a:noFill/>
            <a:ln w="19050" cap="flat" cmpd="sng">
              <a:solidFill>
                <a:srgbClr val="FF0000"/>
              </a:solidFill>
              <a:prstDash val="solid"/>
              <a:round/>
              <a:headEnd type="none" w="lg" len="lg"/>
              <a:tailEnd type="stealth" w="lg" len="lg"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22" name="Group 155"/>
          <p:cNvGrpSpPr>
            <a:grpSpLocks/>
          </p:cNvGrpSpPr>
          <p:nvPr/>
        </p:nvGrpSpPr>
        <p:grpSpPr bwMode="auto">
          <a:xfrm>
            <a:off x="5902325" y="2197100"/>
            <a:ext cx="749300" cy="469900"/>
            <a:chOff x="3304" y="1624"/>
            <a:chExt cx="472" cy="296"/>
          </a:xfrm>
        </p:grpSpPr>
        <p:sp>
          <p:nvSpPr>
            <p:cNvPr id="19558" name="Freeform 108"/>
            <p:cNvSpPr>
              <a:spLocks/>
            </p:cNvSpPr>
            <p:nvPr/>
          </p:nvSpPr>
          <p:spPr bwMode="auto">
            <a:xfrm>
              <a:off x="3304" y="1624"/>
              <a:ext cx="9" cy="296"/>
            </a:xfrm>
            <a:custGeom>
              <a:avLst/>
              <a:gdLst>
                <a:gd name="T0" fmla="*/ 0 w 9"/>
                <a:gd name="T1" fmla="*/ 0 h 296"/>
                <a:gd name="T2" fmla="*/ 9 w 9"/>
                <a:gd name="T3" fmla="*/ 296 h 296"/>
                <a:gd name="T4" fmla="*/ 0 60000 65536"/>
                <a:gd name="T5" fmla="*/ 0 60000 65536"/>
                <a:gd name="T6" fmla="*/ 0 w 9"/>
                <a:gd name="T7" fmla="*/ 0 h 296"/>
                <a:gd name="T8" fmla="*/ 9 w 9"/>
                <a:gd name="T9" fmla="*/ 296 h 29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9" h="296">
                  <a:moveTo>
                    <a:pt x="0" y="0"/>
                  </a:moveTo>
                  <a:lnTo>
                    <a:pt x="9" y="296"/>
                  </a:lnTo>
                </a:path>
              </a:pathLst>
            </a:custGeom>
            <a:noFill/>
            <a:ln w="19050" cap="flat" cmpd="sng">
              <a:solidFill>
                <a:srgbClr val="FF0000"/>
              </a:solidFill>
              <a:prstDash val="solid"/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9559" name="Freeform 141"/>
            <p:cNvSpPr>
              <a:spLocks/>
            </p:cNvSpPr>
            <p:nvPr/>
          </p:nvSpPr>
          <p:spPr bwMode="auto">
            <a:xfrm>
              <a:off x="3768" y="1640"/>
              <a:ext cx="8" cy="272"/>
            </a:xfrm>
            <a:custGeom>
              <a:avLst/>
              <a:gdLst>
                <a:gd name="T0" fmla="*/ 0 w 8"/>
                <a:gd name="T1" fmla="*/ 0 h 272"/>
                <a:gd name="T2" fmla="*/ 8 w 8"/>
                <a:gd name="T3" fmla="*/ 272 h 272"/>
                <a:gd name="T4" fmla="*/ 0 60000 65536"/>
                <a:gd name="T5" fmla="*/ 0 60000 65536"/>
                <a:gd name="T6" fmla="*/ 0 w 8"/>
                <a:gd name="T7" fmla="*/ 0 h 272"/>
                <a:gd name="T8" fmla="*/ 8 w 8"/>
                <a:gd name="T9" fmla="*/ 272 h 27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8" h="272">
                  <a:moveTo>
                    <a:pt x="0" y="0"/>
                  </a:moveTo>
                  <a:lnTo>
                    <a:pt x="8" y="272"/>
                  </a:lnTo>
                </a:path>
              </a:pathLst>
            </a:custGeom>
            <a:noFill/>
            <a:ln w="19050" cap="flat" cmpd="sng">
              <a:solidFill>
                <a:srgbClr val="FF0000"/>
              </a:solidFill>
              <a:prstDash val="solid"/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23" name="Group 156"/>
          <p:cNvGrpSpPr>
            <a:grpSpLocks/>
          </p:cNvGrpSpPr>
          <p:nvPr/>
        </p:nvGrpSpPr>
        <p:grpSpPr bwMode="auto">
          <a:xfrm>
            <a:off x="6981825" y="2197100"/>
            <a:ext cx="547688" cy="482600"/>
            <a:chOff x="3984" y="1624"/>
            <a:chExt cx="345" cy="304"/>
          </a:xfrm>
        </p:grpSpPr>
        <p:sp>
          <p:nvSpPr>
            <p:cNvPr id="19556" name="Freeform 146"/>
            <p:cNvSpPr>
              <a:spLocks/>
            </p:cNvSpPr>
            <p:nvPr/>
          </p:nvSpPr>
          <p:spPr bwMode="auto">
            <a:xfrm>
              <a:off x="3984" y="1632"/>
              <a:ext cx="9" cy="296"/>
            </a:xfrm>
            <a:custGeom>
              <a:avLst/>
              <a:gdLst>
                <a:gd name="T0" fmla="*/ 0 w 9"/>
                <a:gd name="T1" fmla="*/ 0 h 296"/>
                <a:gd name="T2" fmla="*/ 9 w 9"/>
                <a:gd name="T3" fmla="*/ 296 h 296"/>
                <a:gd name="T4" fmla="*/ 0 60000 65536"/>
                <a:gd name="T5" fmla="*/ 0 60000 65536"/>
                <a:gd name="T6" fmla="*/ 0 w 9"/>
                <a:gd name="T7" fmla="*/ 0 h 296"/>
                <a:gd name="T8" fmla="*/ 9 w 9"/>
                <a:gd name="T9" fmla="*/ 296 h 29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9" h="296">
                  <a:moveTo>
                    <a:pt x="0" y="0"/>
                  </a:moveTo>
                  <a:lnTo>
                    <a:pt x="9" y="296"/>
                  </a:lnTo>
                </a:path>
              </a:pathLst>
            </a:custGeom>
            <a:noFill/>
            <a:ln w="19050" cap="flat" cmpd="sng">
              <a:solidFill>
                <a:srgbClr val="FF0000"/>
              </a:solidFill>
              <a:prstDash val="solid"/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9557" name="Freeform 147"/>
            <p:cNvSpPr>
              <a:spLocks/>
            </p:cNvSpPr>
            <p:nvPr/>
          </p:nvSpPr>
          <p:spPr bwMode="auto">
            <a:xfrm>
              <a:off x="4320" y="1624"/>
              <a:ext cx="9" cy="296"/>
            </a:xfrm>
            <a:custGeom>
              <a:avLst/>
              <a:gdLst>
                <a:gd name="T0" fmla="*/ 0 w 9"/>
                <a:gd name="T1" fmla="*/ 0 h 296"/>
                <a:gd name="T2" fmla="*/ 9 w 9"/>
                <a:gd name="T3" fmla="*/ 296 h 296"/>
                <a:gd name="T4" fmla="*/ 0 60000 65536"/>
                <a:gd name="T5" fmla="*/ 0 60000 65536"/>
                <a:gd name="T6" fmla="*/ 0 w 9"/>
                <a:gd name="T7" fmla="*/ 0 h 296"/>
                <a:gd name="T8" fmla="*/ 9 w 9"/>
                <a:gd name="T9" fmla="*/ 296 h 29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9" h="296">
                  <a:moveTo>
                    <a:pt x="0" y="0"/>
                  </a:moveTo>
                  <a:lnTo>
                    <a:pt x="9" y="296"/>
                  </a:lnTo>
                </a:path>
              </a:pathLst>
            </a:custGeom>
            <a:noFill/>
            <a:ln w="19050" cap="flat" cmpd="sng">
              <a:solidFill>
                <a:srgbClr val="FF0000"/>
              </a:solidFill>
              <a:prstDash val="solid"/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787605" name="Text Box 149"/>
          <p:cNvSpPr txBox="1">
            <a:spLocks noChangeArrowheads="1"/>
          </p:cNvSpPr>
          <p:nvPr/>
        </p:nvSpPr>
        <p:spPr bwMode="auto">
          <a:xfrm>
            <a:off x="7515225" y="2133600"/>
            <a:ext cx="457200" cy="579438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3200" b="1" i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= </a:t>
            </a:r>
            <a:endParaRPr lang="ru-RU" sz="3200" b="1" i="1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grpSp>
        <p:nvGrpSpPr>
          <p:cNvPr id="24" name="Group 158"/>
          <p:cNvGrpSpPr>
            <a:grpSpLocks/>
          </p:cNvGrpSpPr>
          <p:nvPr/>
        </p:nvGrpSpPr>
        <p:grpSpPr bwMode="auto">
          <a:xfrm>
            <a:off x="7972425" y="2133600"/>
            <a:ext cx="395288" cy="579438"/>
            <a:chOff x="4608" y="1584"/>
            <a:chExt cx="249" cy="365"/>
          </a:xfrm>
        </p:grpSpPr>
        <p:sp>
          <p:nvSpPr>
            <p:cNvPr id="19553" name="Freeform 152"/>
            <p:cNvSpPr>
              <a:spLocks/>
            </p:cNvSpPr>
            <p:nvPr/>
          </p:nvSpPr>
          <p:spPr bwMode="auto">
            <a:xfrm>
              <a:off x="4608" y="1632"/>
              <a:ext cx="9" cy="296"/>
            </a:xfrm>
            <a:custGeom>
              <a:avLst/>
              <a:gdLst>
                <a:gd name="T0" fmla="*/ 0 w 9"/>
                <a:gd name="T1" fmla="*/ 0 h 296"/>
                <a:gd name="T2" fmla="*/ 9 w 9"/>
                <a:gd name="T3" fmla="*/ 296 h 296"/>
                <a:gd name="T4" fmla="*/ 0 60000 65536"/>
                <a:gd name="T5" fmla="*/ 0 60000 65536"/>
                <a:gd name="T6" fmla="*/ 0 w 9"/>
                <a:gd name="T7" fmla="*/ 0 h 296"/>
                <a:gd name="T8" fmla="*/ 9 w 9"/>
                <a:gd name="T9" fmla="*/ 296 h 29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9" h="296">
                  <a:moveTo>
                    <a:pt x="0" y="0"/>
                  </a:moveTo>
                  <a:lnTo>
                    <a:pt x="9" y="296"/>
                  </a:lnTo>
                </a:path>
              </a:pathLst>
            </a:custGeom>
            <a:noFill/>
            <a:ln w="19050" cap="flat" cmpd="sng">
              <a:solidFill>
                <a:srgbClr val="FF0000"/>
              </a:solidFill>
              <a:prstDash val="solid"/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9554" name="Freeform 153"/>
            <p:cNvSpPr>
              <a:spLocks/>
            </p:cNvSpPr>
            <p:nvPr/>
          </p:nvSpPr>
          <p:spPr bwMode="auto">
            <a:xfrm>
              <a:off x="4848" y="1632"/>
              <a:ext cx="9" cy="296"/>
            </a:xfrm>
            <a:custGeom>
              <a:avLst/>
              <a:gdLst>
                <a:gd name="T0" fmla="*/ 0 w 9"/>
                <a:gd name="T1" fmla="*/ 0 h 296"/>
                <a:gd name="T2" fmla="*/ 9 w 9"/>
                <a:gd name="T3" fmla="*/ 296 h 296"/>
                <a:gd name="T4" fmla="*/ 0 60000 65536"/>
                <a:gd name="T5" fmla="*/ 0 60000 65536"/>
                <a:gd name="T6" fmla="*/ 0 w 9"/>
                <a:gd name="T7" fmla="*/ 0 h 296"/>
                <a:gd name="T8" fmla="*/ 9 w 9"/>
                <a:gd name="T9" fmla="*/ 296 h 29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9" h="296">
                  <a:moveTo>
                    <a:pt x="0" y="0"/>
                  </a:moveTo>
                  <a:lnTo>
                    <a:pt x="9" y="296"/>
                  </a:lnTo>
                </a:path>
              </a:pathLst>
            </a:custGeom>
            <a:noFill/>
            <a:ln w="19050" cap="flat" cmpd="sng">
              <a:solidFill>
                <a:srgbClr val="FF0000"/>
              </a:solidFill>
              <a:prstDash val="solid"/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87613" name="Text Box 157"/>
            <p:cNvSpPr txBox="1">
              <a:spLocks noChangeArrowheads="1"/>
            </p:cNvSpPr>
            <p:nvPr/>
          </p:nvSpPr>
          <p:spPr bwMode="auto">
            <a:xfrm>
              <a:off x="4608" y="1584"/>
              <a:ext cx="240" cy="365"/>
            </a:xfrm>
            <a:prstGeom prst="rect">
              <a:avLst/>
            </a:prstGeom>
            <a:noFill/>
            <a:ln w="9525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3200" b="1" i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x</a:t>
              </a:r>
              <a:endParaRPr lang="ru-RU" sz="3200" b="1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endParaRPr>
            </a:p>
          </p:txBody>
        </p:sp>
      </p:grpSp>
      <p:grpSp>
        <p:nvGrpSpPr>
          <p:cNvPr id="25" name="Group 159"/>
          <p:cNvGrpSpPr>
            <a:grpSpLocks/>
          </p:cNvGrpSpPr>
          <p:nvPr/>
        </p:nvGrpSpPr>
        <p:grpSpPr bwMode="auto">
          <a:xfrm>
            <a:off x="5853113" y="2895600"/>
            <a:ext cx="1752600" cy="579438"/>
            <a:chOff x="3600" y="3456"/>
            <a:chExt cx="1104" cy="365"/>
          </a:xfrm>
        </p:grpSpPr>
        <p:sp>
          <p:nvSpPr>
            <p:cNvPr id="787616" name="Text Box 160"/>
            <p:cNvSpPr txBox="1">
              <a:spLocks noChangeArrowheads="1"/>
            </p:cNvSpPr>
            <p:nvPr/>
          </p:nvSpPr>
          <p:spPr bwMode="auto">
            <a:xfrm>
              <a:off x="3600" y="3456"/>
              <a:ext cx="1104" cy="365"/>
            </a:xfrm>
            <a:prstGeom prst="rect">
              <a:avLst/>
            </a:prstGeom>
            <a:noFill/>
            <a:ln w="9525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3200" b="1" i="1">
                  <a:solidFill>
                    <a:srgbClr val="E6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OA</a:t>
              </a:r>
              <a:r>
                <a:rPr lang="en-US" sz="3200" b="1" baseline="-25000">
                  <a:solidFill>
                    <a:srgbClr val="E6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2</a:t>
              </a:r>
              <a:r>
                <a:rPr lang="ru-RU" sz="3200" b="1" i="1">
                  <a:solidFill>
                    <a:srgbClr val="E6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 </a:t>
              </a:r>
              <a:r>
                <a:rPr lang="en-US" sz="3200" b="1" i="1">
                  <a:solidFill>
                    <a:srgbClr val="E6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= </a:t>
              </a:r>
              <a:r>
                <a:rPr lang="en-US" sz="3200" b="1" i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y</a:t>
              </a:r>
              <a:r>
                <a:rPr lang="en-US" sz="1400" b="1" i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 </a:t>
              </a:r>
              <a:r>
                <a:rPr lang="en-US" sz="3200" b="1" i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j</a:t>
              </a:r>
              <a:endParaRPr lang="ru-RU" sz="3200" b="1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endParaRPr>
            </a:p>
          </p:txBody>
        </p:sp>
        <p:sp>
          <p:nvSpPr>
            <p:cNvPr id="19551" name="Freeform 161"/>
            <p:cNvSpPr>
              <a:spLocks/>
            </p:cNvSpPr>
            <p:nvPr/>
          </p:nvSpPr>
          <p:spPr bwMode="auto">
            <a:xfrm>
              <a:off x="3696" y="3504"/>
              <a:ext cx="304" cy="1"/>
            </a:xfrm>
            <a:custGeom>
              <a:avLst/>
              <a:gdLst>
                <a:gd name="T0" fmla="*/ 0 w 304"/>
                <a:gd name="T1" fmla="*/ 0 h 1"/>
                <a:gd name="T2" fmla="*/ 304 w 304"/>
                <a:gd name="T3" fmla="*/ 0 h 1"/>
                <a:gd name="T4" fmla="*/ 0 60000 65536"/>
                <a:gd name="T5" fmla="*/ 0 60000 65536"/>
                <a:gd name="T6" fmla="*/ 0 w 304"/>
                <a:gd name="T7" fmla="*/ 0 h 1"/>
                <a:gd name="T8" fmla="*/ 304 w 304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04" h="1">
                  <a:moveTo>
                    <a:pt x="0" y="0"/>
                  </a:moveTo>
                  <a:lnTo>
                    <a:pt x="304" y="0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round/>
              <a:headEnd type="none" w="lg" len="lg"/>
              <a:tailEnd type="triangle" w="lg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9552" name="Freeform 162"/>
            <p:cNvSpPr>
              <a:spLocks/>
            </p:cNvSpPr>
            <p:nvPr/>
          </p:nvSpPr>
          <p:spPr bwMode="auto">
            <a:xfrm>
              <a:off x="4464" y="3504"/>
              <a:ext cx="147" cy="1"/>
            </a:xfrm>
            <a:custGeom>
              <a:avLst/>
              <a:gdLst>
                <a:gd name="T0" fmla="*/ 0 w 147"/>
                <a:gd name="T1" fmla="*/ 0 h 1"/>
                <a:gd name="T2" fmla="*/ 147 w 147"/>
                <a:gd name="T3" fmla="*/ 0 h 1"/>
                <a:gd name="T4" fmla="*/ 0 60000 65536"/>
                <a:gd name="T5" fmla="*/ 0 60000 65536"/>
                <a:gd name="T6" fmla="*/ 0 w 147"/>
                <a:gd name="T7" fmla="*/ 0 h 1"/>
                <a:gd name="T8" fmla="*/ 147 w 147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47" h="1">
                  <a:moveTo>
                    <a:pt x="0" y="0"/>
                  </a:moveTo>
                  <a:lnTo>
                    <a:pt x="147" y="0"/>
                  </a:lnTo>
                </a:path>
              </a:pathLst>
            </a:custGeom>
            <a:noFill/>
            <a:ln w="19050" cap="flat" cmpd="sng">
              <a:solidFill>
                <a:srgbClr val="FF0000"/>
              </a:solidFill>
              <a:prstDash val="solid"/>
              <a:round/>
              <a:headEnd type="none" w="lg" len="lg"/>
              <a:tailEnd type="stealth" w="med" len="med"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26" name="Group 167"/>
          <p:cNvGrpSpPr>
            <a:grpSpLocks/>
          </p:cNvGrpSpPr>
          <p:nvPr/>
        </p:nvGrpSpPr>
        <p:grpSpPr bwMode="auto">
          <a:xfrm>
            <a:off x="5916613" y="2959100"/>
            <a:ext cx="749300" cy="469900"/>
            <a:chOff x="3304" y="1624"/>
            <a:chExt cx="472" cy="296"/>
          </a:xfrm>
        </p:grpSpPr>
        <p:sp>
          <p:nvSpPr>
            <p:cNvPr id="19548" name="Freeform 168"/>
            <p:cNvSpPr>
              <a:spLocks/>
            </p:cNvSpPr>
            <p:nvPr/>
          </p:nvSpPr>
          <p:spPr bwMode="auto">
            <a:xfrm>
              <a:off x="3304" y="1624"/>
              <a:ext cx="9" cy="296"/>
            </a:xfrm>
            <a:custGeom>
              <a:avLst/>
              <a:gdLst>
                <a:gd name="T0" fmla="*/ 0 w 9"/>
                <a:gd name="T1" fmla="*/ 0 h 296"/>
                <a:gd name="T2" fmla="*/ 9 w 9"/>
                <a:gd name="T3" fmla="*/ 296 h 296"/>
                <a:gd name="T4" fmla="*/ 0 60000 65536"/>
                <a:gd name="T5" fmla="*/ 0 60000 65536"/>
                <a:gd name="T6" fmla="*/ 0 w 9"/>
                <a:gd name="T7" fmla="*/ 0 h 296"/>
                <a:gd name="T8" fmla="*/ 9 w 9"/>
                <a:gd name="T9" fmla="*/ 296 h 29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9" h="296">
                  <a:moveTo>
                    <a:pt x="0" y="0"/>
                  </a:moveTo>
                  <a:lnTo>
                    <a:pt x="9" y="296"/>
                  </a:lnTo>
                </a:path>
              </a:pathLst>
            </a:custGeom>
            <a:noFill/>
            <a:ln w="19050" cap="flat" cmpd="sng">
              <a:solidFill>
                <a:srgbClr val="FF0000"/>
              </a:solidFill>
              <a:prstDash val="solid"/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9549" name="Freeform 169"/>
            <p:cNvSpPr>
              <a:spLocks/>
            </p:cNvSpPr>
            <p:nvPr/>
          </p:nvSpPr>
          <p:spPr bwMode="auto">
            <a:xfrm>
              <a:off x="3768" y="1640"/>
              <a:ext cx="8" cy="272"/>
            </a:xfrm>
            <a:custGeom>
              <a:avLst/>
              <a:gdLst>
                <a:gd name="T0" fmla="*/ 0 w 8"/>
                <a:gd name="T1" fmla="*/ 0 h 272"/>
                <a:gd name="T2" fmla="*/ 8 w 8"/>
                <a:gd name="T3" fmla="*/ 272 h 272"/>
                <a:gd name="T4" fmla="*/ 0 60000 65536"/>
                <a:gd name="T5" fmla="*/ 0 60000 65536"/>
                <a:gd name="T6" fmla="*/ 0 w 8"/>
                <a:gd name="T7" fmla="*/ 0 h 272"/>
                <a:gd name="T8" fmla="*/ 8 w 8"/>
                <a:gd name="T9" fmla="*/ 272 h 27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8" h="272">
                  <a:moveTo>
                    <a:pt x="0" y="0"/>
                  </a:moveTo>
                  <a:lnTo>
                    <a:pt x="8" y="272"/>
                  </a:lnTo>
                </a:path>
              </a:pathLst>
            </a:custGeom>
            <a:noFill/>
            <a:ln w="19050" cap="flat" cmpd="sng">
              <a:solidFill>
                <a:srgbClr val="FF0000"/>
              </a:solidFill>
              <a:prstDash val="solid"/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27" name="Group 170"/>
          <p:cNvGrpSpPr>
            <a:grpSpLocks/>
          </p:cNvGrpSpPr>
          <p:nvPr/>
        </p:nvGrpSpPr>
        <p:grpSpPr bwMode="auto">
          <a:xfrm>
            <a:off x="6996113" y="2959100"/>
            <a:ext cx="547687" cy="482600"/>
            <a:chOff x="3984" y="1624"/>
            <a:chExt cx="345" cy="304"/>
          </a:xfrm>
        </p:grpSpPr>
        <p:sp>
          <p:nvSpPr>
            <p:cNvPr id="19546" name="Freeform 171"/>
            <p:cNvSpPr>
              <a:spLocks/>
            </p:cNvSpPr>
            <p:nvPr/>
          </p:nvSpPr>
          <p:spPr bwMode="auto">
            <a:xfrm>
              <a:off x="3984" y="1632"/>
              <a:ext cx="9" cy="296"/>
            </a:xfrm>
            <a:custGeom>
              <a:avLst/>
              <a:gdLst>
                <a:gd name="T0" fmla="*/ 0 w 9"/>
                <a:gd name="T1" fmla="*/ 0 h 296"/>
                <a:gd name="T2" fmla="*/ 9 w 9"/>
                <a:gd name="T3" fmla="*/ 296 h 296"/>
                <a:gd name="T4" fmla="*/ 0 60000 65536"/>
                <a:gd name="T5" fmla="*/ 0 60000 65536"/>
                <a:gd name="T6" fmla="*/ 0 w 9"/>
                <a:gd name="T7" fmla="*/ 0 h 296"/>
                <a:gd name="T8" fmla="*/ 9 w 9"/>
                <a:gd name="T9" fmla="*/ 296 h 29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9" h="296">
                  <a:moveTo>
                    <a:pt x="0" y="0"/>
                  </a:moveTo>
                  <a:lnTo>
                    <a:pt x="9" y="296"/>
                  </a:lnTo>
                </a:path>
              </a:pathLst>
            </a:custGeom>
            <a:noFill/>
            <a:ln w="19050" cap="flat" cmpd="sng">
              <a:solidFill>
                <a:srgbClr val="FF0000"/>
              </a:solidFill>
              <a:prstDash val="solid"/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9547" name="Freeform 172"/>
            <p:cNvSpPr>
              <a:spLocks/>
            </p:cNvSpPr>
            <p:nvPr/>
          </p:nvSpPr>
          <p:spPr bwMode="auto">
            <a:xfrm>
              <a:off x="4320" y="1624"/>
              <a:ext cx="9" cy="296"/>
            </a:xfrm>
            <a:custGeom>
              <a:avLst/>
              <a:gdLst>
                <a:gd name="T0" fmla="*/ 0 w 9"/>
                <a:gd name="T1" fmla="*/ 0 h 296"/>
                <a:gd name="T2" fmla="*/ 9 w 9"/>
                <a:gd name="T3" fmla="*/ 296 h 296"/>
                <a:gd name="T4" fmla="*/ 0 60000 65536"/>
                <a:gd name="T5" fmla="*/ 0 60000 65536"/>
                <a:gd name="T6" fmla="*/ 0 w 9"/>
                <a:gd name="T7" fmla="*/ 0 h 296"/>
                <a:gd name="T8" fmla="*/ 9 w 9"/>
                <a:gd name="T9" fmla="*/ 296 h 29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9" h="296">
                  <a:moveTo>
                    <a:pt x="0" y="0"/>
                  </a:moveTo>
                  <a:lnTo>
                    <a:pt x="9" y="296"/>
                  </a:lnTo>
                </a:path>
              </a:pathLst>
            </a:custGeom>
            <a:noFill/>
            <a:ln w="19050" cap="flat" cmpd="sng">
              <a:solidFill>
                <a:srgbClr val="FF0000"/>
              </a:solidFill>
              <a:prstDash val="solid"/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787629" name="Text Box 173"/>
          <p:cNvSpPr txBox="1">
            <a:spLocks noChangeArrowheads="1"/>
          </p:cNvSpPr>
          <p:nvPr/>
        </p:nvSpPr>
        <p:spPr bwMode="auto">
          <a:xfrm>
            <a:off x="7529513" y="2895600"/>
            <a:ext cx="457200" cy="579438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3200" b="1" i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= </a:t>
            </a:r>
            <a:endParaRPr lang="ru-RU" sz="3200" b="1" i="1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grpSp>
        <p:nvGrpSpPr>
          <p:cNvPr id="28" name="Group 186"/>
          <p:cNvGrpSpPr>
            <a:grpSpLocks/>
          </p:cNvGrpSpPr>
          <p:nvPr/>
        </p:nvGrpSpPr>
        <p:grpSpPr bwMode="auto">
          <a:xfrm>
            <a:off x="5916613" y="3797300"/>
            <a:ext cx="749300" cy="469900"/>
            <a:chOff x="3304" y="1624"/>
            <a:chExt cx="472" cy="296"/>
          </a:xfrm>
        </p:grpSpPr>
        <p:sp>
          <p:nvSpPr>
            <p:cNvPr id="19544" name="Freeform 187"/>
            <p:cNvSpPr>
              <a:spLocks/>
            </p:cNvSpPr>
            <p:nvPr/>
          </p:nvSpPr>
          <p:spPr bwMode="auto">
            <a:xfrm>
              <a:off x="3304" y="1624"/>
              <a:ext cx="9" cy="296"/>
            </a:xfrm>
            <a:custGeom>
              <a:avLst/>
              <a:gdLst>
                <a:gd name="T0" fmla="*/ 0 w 9"/>
                <a:gd name="T1" fmla="*/ 0 h 296"/>
                <a:gd name="T2" fmla="*/ 9 w 9"/>
                <a:gd name="T3" fmla="*/ 296 h 296"/>
                <a:gd name="T4" fmla="*/ 0 60000 65536"/>
                <a:gd name="T5" fmla="*/ 0 60000 65536"/>
                <a:gd name="T6" fmla="*/ 0 w 9"/>
                <a:gd name="T7" fmla="*/ 0 h 296"/>
                <a:gd name="T8" fmla="*/ 9 w 9"/>
                <a:gd name="T9" fmla="*/ 296 h 29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9" h="296">
                  <a:moveTo>
                    <a:pt x="0" y="0"/>
                  </a:moveTo>
                  <a:lnTo>
                    <a:pt x="9" y="296"/>
                  </a:lnTo>
                </a:path>
              </a:pathLst>
            </a:custGeom>
            <a:noFill/>
            <a:ln w="19050" cap="flat" cmpd="sng">
              <a:solidFill>
                <a:srgbClr val="FF0000"/>
              </a:solidFill>
              <a:prstDash val="solid"/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9545" name="Freeform 188"/>
            <p:cNvSpPr>
              <a:spLocks/>
            </p:cNvSpPr>
            <p:nvPr/>
          </p:nvSpPr>
          <p:spPr bwMode="auto">
            <a:xfrm>
              <a:off x="3768" y="1640"/>
              <a:ext cx="8" cy="272"/>
            </a:xfrm>
            <a:custGeom>
              <a:avLst/>
              <a:gdLst>
                <a:gd name="T0" fmla="*/ 0 w 8"/>
                <a:gd name="T1" fmla="*/ 0 h 272"/>
                <a:gd name="T2" fmla="*/ 8 w 8"/>
                <a:gd name="T3" fmla="*/ 272 h 272"/>
                <a:gd name="T4" fmla="*/ 0 60000 65536"/>
                <a:gd name="T5" fmla="*/ 0 60000 65536"/>
                <a:gd name="T6" fmla="*/ 0 w 8"/>
                <a:gd name="T7" fmla="*/ 0 h 272"/>
                <a:gd name="T8" fmla="*/ 8 w 8"/>
                <a:gd name="T9" fmla="*/ 272 h 27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8" h="272">
                  <a:moveTo>
                    <a:pt x="0" y="0"/>
                  </a:moveTo>
                  <a:lnTo>
                    <a:pt x="8" y="272"/>
                  </a:lnTo>
                </a:path>
              </a:pathLst>
            </a:custGeom>
            <a:noFill/>
            <a:ln w="19050" cap="flat" cmpd="sng">
              <a:solidFill>
                <a:srgbClr val="FF0000"/>
              </a:solidFill>
              <a:prstDash val="solid"/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29" name="Group 189"/>
          <p:cNvGrpSpPr>
            <a:grpSpLocks/>
          </p:cNvGrpSpPr>
          <p:nvPr/>
        </p:nvGrpSpPr>
        <p:grpSpPr bwMode="auto">
          <a:xfrm>
            <a:off x="6996113" y="3797300"/>
            <a:ext cx="547687" cy="482600"/>
            <a:chOff x="3984" y="1624"/>
            <a:chExt cx="345" cy="304"/>
          </a:xfrm>
        </p:grpSpPr>
        <p:sp>
          <p:nvSpPr>
            <p:cNvPr id="19542" name="Freeform 190"/>
            <p:cNvSpPr>
              <a:spLocks/>
            </p:cNvSpPr>
            <p:nvPr/>
          </p:nvSpPr>
          <p:spPr bwMode="auto">
            <a:xfrm>
              <a:off x="3984" y="1632"/>
              <a:ext cx="9" cy="296"/>
            </a:xfrm>
            <a:custGeom>
              <a:avLst/>
              <a:gdLst>
                <a:gd name="T0" fmla="*/ 0 w 9"/>
                <a:gd name="T1" fmla="*/ 0 h 296"/>
                <a:gd name="T2" fmla="*/ 9 w 9"/>
                <a:gd name="T3" fmla="*/ 296 h 296"/>
                <a:gd name="T4" fmla="*/ 0 60000 65536"/>
                <a:gd name="T5" fmla="*/ 0 60000 65536"/>
                <a:gd name="T6" fmla="*/ 0 w 9"/>
                <a:gd name="T7" fmla="*/ 0 h 296"/>
                <a:gd name="T8" fmla="*/ 9 w 9"/>
                <a:gd name="T9" fmla="*/ 296 h 29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9" h="296">
                  <a:moveTo>
                    <a:pt x="0" y="0"/>
                  </a:moveTo>
                  <a:lnTo>
                    <a:pt x="9" y="296"/>
                  </a:lnTo>
                </a:path>
              </a:pathLst>
            </a:custGeom>
            <a:noFill/>
            <a:ln w="19050" cap="flat" cmpd="sng">
              <a:solidFill>
                <a:srgbClr val="FF0000"/>
              </a:solidFill>
              <a:prstDash val="solid"/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9543" name="Freeform 191"/>
            <p:cNvSpPr>
              <a:spLocks/>
            </p:cNvSpPr>
            <p:nvPr/>
          </p:nvSpPr>
          <p:spPr bwMode="auto">
            <a:xfrm>
              <a:off x="4320" y="1624"/>
              <a:ext cx="9" cy="296"/>
            </a:xfrm>
            <a:custGeom>
              <a:avLst/>
              <a:gdLst>
                <a:gd name="T0" fmla="*/ 0 w 9"/>
                <a:gd name="T1" fmla="*/ 0 h 296"/>
                <a:gd name="T2" fmla="*/ 9 w 9"/>
                <a:gd name="T3" fmla="*/ 296 h 296"/>
                <a:gd name="T4" fmla="*/ 0 60000 65536"/>
                <a:gd name="T5" fmla="*/ 0 60000 65536"/>
                <a:gd name="T6" fmla="*/ 0 w 9"/>
                <a:gd name="T7" fmla="*/ 0 h 296"/>
                <a:gd name="T8" fmla="*/ 9 w 9"/>
                <a:gd name="T9" fmla="*/ 296 h 29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9" h="296">
                  <a:moveTo>
                    <a:pt x="0" y="0"/>
                  </a:moveTo>
                  <a:lnTo>
                    <a:pt x="9" y="296"/>
                  </a:lnTo>
                </a:path>
              </a:pathLst>
            </a:custGeom>
            <a:noFill/>
            <a:ln w="19050" cap="flat" cmpd="sng">
              <a:solidFill>
                <a:srgbClr val="FF0000"/>
              </a:solidFill>
              <a:prstDash val="solid"/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787648" name="Text Box 192"/>
          <p:cNvSpPr txBox="1">
            <a:spLocks noChangeArrowheads="1"/>
          </p:cNvSpPr>
          <p:nvPr/>
        </p:nvSpPr>
        <p:spPr bwMode="auto">
          <a:xfrm>
            <a:off x="7529513" y="3733800"/>
            <a:ext cx="457200" cy="579438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3200" b="1" i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= </a:t>
            </a:r>
            <a:endParaRPr lang="ru-RU" sz="3200" b="1" i="1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grpSp>
        <p:nvGrpSpPr>
          <p:cNvPr id="30" name="Group 193"/>
          <p:cNvGrpSpPr>
            <a:grpSpLocks/>
          </p:cNvGrpSpPr>
          <p:nvPr/>
        </p:nvGrpSpPr>
        <p:grpSpPr bwMode="auto">
          <a:xfrm>
            <a:off x="7986713" y="3733800"/>
            <a:ext cx="395287" cy="579438"/>
            <a:chOff x="4608" y="1584"/>
            <a:chExt cx="249" cy="365"/>
          </a:xfrm>
        </p:grpSpPr>
        <p:sp>
          <p:nvSpPr>
            <p:cNvPr id="19539" name="Freeform 194"/>
            <p:cNvSpPr>
              <a:spLocks/>
            </p:cNvSpPr>
            <p:nvPr/>
          </p:nvSpPr>
          <p:spPr bwMode="auto">
            <a:xfrm>
              <a:off x="4608" y="1632"/>
              <a:ext cx="9" cy="296"/>
            </a:xfrm>
            <a:custGeom>
              <a:avLst/>
              <a:gdLst>
                <a:gd name="T0" fmla="*/ 0 w 9"/>
                <a:gd name="T1" fmla="*/ 0 h 296"/>
                <a:gd name="T2" fmla="*/ 9 w 9"/>
                <a:gd name="T3" fmla="*/ 296 h 296"/>
                <a:gd name="T4" fmla="*/ 0 60000 65536"/>
                <a:gd name="T5" fmla="*/ 0 60000 65536"/>
                <a:gd name="T6" fmla="*/ 0 w 9"/>
                <a:gd name="T7" fmla="*/ 0 h 296"/>
                <a:gd name="T8" fmla="*/ 9 w 9"/>
                <a:gd name="T9" fmla="*/ 296 h 29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9" h="296">
                  <a:moveTo>
                    <a:pt x="0" y="0"/>
                  </a:moveTo>
                  <a:lnTo>
                    <a:pt x="9" y="296"/>
                  </a:lnTo>
                </a:path>
              </a:pathLst>
            </a:custGeom>
            <a:noFill/>
            <a:ln w="19050" cap="flat" cmpd="sng">
              <a:solidFill>
                <a:srgbClr val="FF0000"/>
              </a:solidFill>
              <a:prstDash val="solid"/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9540" name="Freeform 195"/>
            <p:cNvSpPr>
              <a:spLocks/>
            </p:cNvSpPr>
            <p:nvPr/>
          </p:nvSpPr>
          <p:spPr bwMode="auto">
            <a:xfrm>
              <a:off x="4848" y="1632"/>
              <a:ext cx="9" cy="296"/>
            </a:xfrm>
            <a:custGeom>
              <a:avLst/>
              <a:gdLst>
                <a:gd name="T0" fmla="*/ 0 w 9"/>
                <a:gd name="T1" fmla="*/ 0 h 296"/>
                <a:gd name="T2" fmla="*/ 9 w 9"/>
                <a:gd name="T3" fmla="*/ 296 h 296"/>
                <a:gd name="T4" fmla="*/ 0 60000 65536"/>
                <a:gd name="T5" fmla="*/ 0 60000 65536"/>
                <a:gd name="T6" fmla="*/ 0 w 9"/>
                <a:gd name="T7" fmla="*/ 0 h 296"/>
                <a:gd name="T8" fmla="*/ 9 w 9"/>
                <a:gd name="T9" fmla="*/ 296 h 29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9" h="296">
                  <a:moveTo>
                    <a:pt x="0" y="0"/>
                  </a:moveTo>
                  <a:lnTo>
                    <a:pt x="9" y="296"/>
                  </a:lnTo>
                </a:path>
              </a:pathLst>
            </a:custGeom>
            <a:noFill/>
            <a:ln w="19050" cap="flat" cmpd="sng">
              <a:solidFill>
                <a:srgbClr val="FF0000"/>
              </a:solidFill>
              <a:prstDash val="solid"/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87652" name="Text Box 196"/>
            <p:cNvSpPr txBox="1">
              <a:spLocks noChangeArrowheads="1"/>
            </p:cNvSpPr>
            <p:nvPr/>
          </p:nvSpPr>
          <p:spPr bwMode="auto">
            <a:xfrm>
              <a:off x="4608" y="1584"/>
              <a:ext cx="240" cy="365"/>
            </a:xfrm>
            <a:prstGeom prst="rect">
              <a:avLst/>
            </a:prstGeom>
            <a:noFill/>
            <a:ln w="9525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3200" b="1" i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z</a:t>
              </a:r>
              <a:endParaRPr lang="ru-RU" sz="3200" b="1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endParaRPr>
            </a:p>
          </p:txBody>
        </p:sp>
      </p:grpSp>
      <p:grpSp>
        <p:nvGrpSpPr>
          <p:cNvPr id="31" name="Group 215"/>
          <p:cNvGrpSpPr>
            <a:grpSpLocks/>
          </p:cNvGrpSpPr>
          <p:nvPr/>
        </p:nvGrpSpPr>
        <p:grpSpPr bwMode="auto">
          <a:xfrm>
            <a:off x="7986713" y="2895600"/>
            <a:ext cx="395287" cy="579438"/>
            <a:chOff x="4608" y="1584"/>
            <a:chExt cx="249" cy="365"/>
          </a:xfrm>
        </p:grpSpPr>
        <p:sp>
          <p:nvSpPr>
            <p:cNvPr id="19536" name="Freeform 216"/>
            <p:cNvSpPr>
              <a:spLocks/>
            </p:cNvSpPr>
            <p:nvPr/>
          </p:nvSpPr>
          <p:spPr bwMode="auto">
            <a:xfrm>
              <a:off x="4608" y="1632"/>
              <a:ext cx="9" cy="296"/>
            </a:xfrm>
            <a:custGeom>
              <a:avLst/>
              <a:gdLst>
                <a:gd name="T0" fmla="*/ 0 w 9"/>
                <a:gd name="T1" fmla="*/ 0 h 296"/>
                <a:gd name="T2" fmla="*/ 9 w 9"/>
                <a:gd name="T3" fmla="*/ 296 h 296"/>
                <a:gd name="T4" fmla="*/ 0 60000 65536"/>
                <a:gd name="T5" fmla="*/ 0 60000 65536"/>
                <a:gd name="T6" fmla="*/ 0 w 9"/>
                <a:gd name="T7" fmla="*/ 0 h 296"/>
                <a:gd name="T8" fmla="*/ 9 w 9"/>
                <a:gd name="T9" fmla="*/ 296 h 29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9" h="296">
                  <a:moveTo>
                    <a:pt x="0" y="0"/>
                  </a:moveTo>
                  <a:lnTo>
                    <a:pt x="9" y="296"/>
                  </a:lnTo>
                </a:path>
              </a:pathLst>
            </a:custGeom>
            <a:noFill/>
            <a:ln w="19050" cap="flat" cmpd="sng">
              <a:solidFill>
                <a:srgbClr val="FF0000"/>
              </a:solidFill>
              <a:prstDash val="solid"/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9537" name="Freeform 217"/>
            <p:cNvSpPr>
              <a:spLocks/>
            </p:cNvSpPr>
            <p:nvPr/>
          </p:nvSpPr>
          <p:spPr bwMode="auto">
            <a:xfrm>
              <a:off x="4848" y="1632"/>
              <a:ext cx="9" cy="296"/>
            </a:xfrm>
            <a:custGeom>
              <a:avLst/>
              <a:gdLst>
                <a:gd name="T0" fmla="*/ 0 w 9"/>
                <a:gd name="T1" fmla="*/ 0 h 296"/>
                <a:gd name="T2" fmla="*/ 9 w 9"/>
                <a:gd name="T3" fmla="*/ 296 h 296"/>
                <a:gd name="T4" fmla="*/ 0 60000 65536"/>
                <a:gd name="T5" fmla="*/ 0 60000 65536"/>
                <a:gd name="T6" fmla="*/ 0 w 9"/>
                <a:gd name="T7" fmla="*/ 0 h 296"/>
                <a:gd name="T8" fmla="*/ 9 w 9"/>
                <a:gd name="T9" fmla="*/ 296 h 29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9" h="296">
                  <a:moveTo>
                    <a:pt x="0" y="0"/>
                  </a:moveTo>
                  <a:lnTo>
                    <a:pt x="9" y="296"/>
                  </a:lnTo>
                </a:path>
              </a:pathLst>
            </a:custGeom>
            <a:noFill/>
            <a:ln w="19050" cap="flat" cmpd="sng">
              <a:solidFill>
                <a:srgbClr val="FF0000"/>
              </a:solidFill>
              <a:prstDash val="solid"/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87674" name="Text Box 218"/>
            <p:cNvSpPr txBox="1">
              <a:spLocks noChangeArrowheads="1"/>
            </p:cNvSpPr>
            <p:nvPr/>
          </p:nvSpPr>
          <p:spPr bwMode="auto">
            <a:xfrm>
              <a:off x="4608" y="1584"/>
              <a:ext cx="240" cy="365"/>
            </a:xfrm>
            <a:prstGeom prst="rect">
              <a:avLst/>
            </a:prstGeom>
            <a:noFill/>
            <a:ln w="9525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3200" b="1" i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y</a:t>
              </a:r>
              <a:endParaRPr lang="ru-RU" sz="3200" b="1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endParaRPr>
            </a:p>
          </p:txBody>
        </p:sp>
      </p:grpSp>
      <p:grpSp>
        <p:nvGrpSpPr>
          <p:cNvPr id="787521" name="Group 267"/>
          <p:cNvGrpSpPr>
            <a:grpSpLocks/>
          </p:cNvGrpSpPr>
          <p:nvPr/>
        </p:nvGrpSpPr>
        <p:grpSpPr bwMode="auto">
          <a:xfrm>
            <a:off x="4876800" y="4953000"/>
            <a:ext cx="3429000" cy="685800"/>
            <a:chOff x="3072" y="3120"/>
            <a:chExt cx="2160" cy="432"/>
          </a:xfrm>
        </p:grpSpPr>
        <p:grpSp>
          <p:nvGrpSpPr>
            <p:cNvPr id="787522" name="Group 174"/>
            <p:cNvGrpSpPr>
              <a:grpSpLocks/>
            </p:cNvGrpSpPr>
            <p:nvPr/>
          </p:nvGrpSpPr>
          <p:grpSpPr bwMode="auto">
            <a:xfrm>
              <a:off x="4302" y="3168"/>
              <a:ext cx="249" cy="365"/>
              <a:chOff x="4608" y="1584"/>
              <a:chExt cx="249" cy="365"/>
            </a:xfrm>
          </p:grpSpPr>
          <p:sp>
            <p:nvSpPr>
              <p:cNvPr id="19533" name="Freeform 175"/>
              <p:cNvSpPr>
                <a:spLocks/>
              </p:cNvSpPr>
              <p:nvPr/>
            </p:nvSpPr>
            <p:spPr bwMode="auto">
              <a:xfrm>
                <a:off x="4608" y="1632"/>
                <a:ext cx="9" cy="296"/>
              </a:xfrm>
              <a:custGeom>
                <a:avLst/>
                <a:gdLst>
                  <a:gd name="T0" fmla="*/ 0 w 9"/>
                  <a:gd name="T1" fmla="*/ 0 h 296"/>
                  <a:gd name="T2" fmla="*/ 9 w 9"/>
                  <a:gd name="T3" fmla="*/ 296 h 296"/>
                  <a:gd name="T4" fmla="*/ 0 60000 65536"/>
                  <a:gd name="T5" fmla="*/ 0 60000 65536"/>
                  <a:gd name="T6" fmla="*/ 0 w 9"/>
                  <a:gd name="T7" fmla="*/ 0 h 296"/>
                  <a:gd name="T8" fmla="*/ 9 w 9"/>
                  <a:gd name="T9" fmla="*/ 296 h 29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9" h="296">
                    <a:moveTo>
                      <a:pt x="0" y="0"/>
                    </a:moveTo>
                    <a:lnTo>
                      <a:pt x="9" y="296"/>
                    </a:lnTo>
                  </a:path>
                </a:pathLst>
              </a:custGeom>
              <a:noFill/>
              <a:ln w="19050" cap="flat" cmpd="sng">
                <a:solidFill>
                  <a:srgbClr val="FF0000"/>
                </a:solidFill>
                <a:prstDash val="solid"/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9534" name="Freeform 176"/>
              <p:cNvSpPr>
                <a:spLocks/>
              </p:cNvSpPr>
              <p:nvPr/>
            </p:nvSpPr>
            <p:spPr bwMode="auto">
              <a:xfrm>
                <a:off x="4848" y="1632"/>
                <a:ext cx="9" cy="296"/>
              </a:xfrm>
              <a:custGeom>
                <a:avLst/>
                <a:gdLst>
                  <a:gd name="T0" fmla="*/ 0 w 9"/>
                  <a:gd name="T1" fmla="*/ 0 h 296"/>
                  <a:gd name="T2" fmla="*/ 9 w 9"/>
                  <a:gd name="T3" fmla="*/ 296 h 296"/>
                  <a:gd name="T4" fmla="*/ 0 60000 65536"/>
                  <a:gd name="T5" fmla="*/ 0 60000 65536"/>
                  <a:gd name="T6" fmla="*/ 0 w 9"/>
                  <a:gd name="T7" fmla="*/ 0 h 296"/>
                  <a:gd name="T8" fmla="*/ 9 w 9"/>
                  <a:gd name="T9" fmla="*/ 296 h 29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9" h="296">
                    <a:moveTo>
                      <a:pt x="0" y="0"/>
                    </a:moveTo>
                    <a:lnTo>
                      <a:pt x="9" y="296"/>
                    </a:lnTo>
                  </a:path>
                </a:pathLst>
              </a:custGeom>
              <a:noFill/>
              <a:ln w="19050" cap="flat" cmpd="sng">
                <a:solidFill>
                  <a:srgbClr val="FF0000"/>
                </a:solidFill>
                <a:prstDash val="solid"/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87633" name="Text Box 177"/>
              <p:cNvSpPr txBox="1">
                <a:spLocks noChangeArrowheads="1"/>
              </p:cNvSpPr>
              <p:nvPr/>
            </p:nvSpPr>
            <p:spPr bwMode="auto">
              <a:xfrm>
                <a:off x="4608" y="1584"/>
                <a:ext cx="240" cy="365"/>
              </a:xfrm>
              <a:prstGeom prst="rect">
                <a:avLst/>
              </a:prstGeom>
              <a:noFill/>
              <a:ln w="9525">
                <a:noFill/>
                <a:miter lim="800000"/>
                <a:headEnd type="none" w="lg" len="lg"/>
                <a:tailEnd type="none" w="lg" len="lg"/>
              </a:ln>
              <a:effectLst/>
            </p:spPr>
            <p:txBody>
              <a:bodyPr>
                <a:spAutoFit/>
              </a:bodyPr>
              <a:lstStyle/>
              <a:p>
                <a:pPr>
                  <a:defRPr/>
                </a:pPr>
                <a:r>
                  <a:rPr lang="en-US" sz="3200" b="1" i="1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</a:rPr>
                  <a:t>y</a:t>
                </a:r>
                <a:endParaRPr lang="ru-RU" sz="3200" b="1" i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endParaRPr>
              </a:p>
            </p:txBody>
          </p:sp>
        </p:grpSp>
        <p:sp>
          <p:nvSpPr>
            <p:cNvPr id="787656" name="Text Box 200"/>
            <p:cNvSpPr txBox="1">
              <a:spLocks noChangeArrowheads="1"/>
            </p:cNvSpPr>
            <p:nvPr/>
          </p:nvSpPr>
          <p:spPr bwMode="auto">
            <a:xfrm>
              <a:off x="3408" y="3168"/>
              <a:ext cx="288" cy="365"/>
            </a:xfrm>
            <a:prstGeom prst="rect">
              <a:avLst/>
            </a:prstGeom>
            <a:noFill/>
            <a:ln w="9525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3200" b="1" i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= </a:t>
              </a:r>
              <a:endParaRPr lang="ru-RU" sz="3200" b="1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endParaRPr>
            </a:p>
          </p:txBody>
        </p:sp>
        <p:grpSp>
          <p:nvGrpSpPr>
            <p:cNvPr id="787523" name="Group 226"/>
            <p:cNvGrpSpPr>
              <a:grpSpLocks/>
            </p:cNvGrpSpPr>
            <p:nvPr/>
          </p:nvGrpSpPr>
          <p:grpSpPr bwMode="auto">
            <a:xfrm>
              <a:off x="3072" y="3148"/>
              <a:ext cx="356" cy="404"/>
              <a:chOff x="2256" y="3120"/>
              <a:chExt cx="356" cy="404"/>
            </a:xfrm>
          </p:grpSpPr>
          <p:grpSp>
            <p:nvGrpSpPr>
              <p:cNvPr id="787524" name="Group 197"/>
              <p:cNvGrpSpPr>
                <a:grpSpLocks/>
              </p:cNvGrpSpPr>
              <p:nvPr/>
            </p:nvGrpSpPr>
            <p:grpSpPr bwMode="auto">
              <a:xfrm>
                <a:off x="2256" y="3120"/>
                <a:ext cx="356" cy="404"/>
                <a:chOff x="3964" y="2016"/>
                <a:chExt cx="356" cy="404"/>
              </a:xfrm>
            </p:grpSpPr>
            <p:sp>
              <p:nvSpPr>
                <p:cNvPr id="787654" name="Text Box 198"/>
                <p:cNvSpPr txBox="1">
                  <a:spLocks noChangeArrowheads="1"/>
                </p:cNvSpPr>
                <p:nvPr/>
              </p:nvSpPr>
              <p:spPr bwMode="auto">
                <a:xfrm>
                  <a:off x="3964" y="2016"/>
                  <a:ext cx="356" cy="40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 type="none" w="lg" len="lg"/>
                  <a:tailEnd type="none" w="lg" len="lg"/>
                </a:ln>
                <a:effectLst/>
              </p:spPr>
              <p:txBody>
                <a:bodyPr>
                  <a:spAutoFit/>
                </a:bodyPr>
                <a:lstStyle/>
                <a:p>
                  <a:pPr>
                    <a:defRPr/>
                  </a:pPr>
                  <a:r>
                    <a:rPr lang="en-US" sz="1200" b="1" i="1">
                      <a:solidFill>
                        <a:srgbClr val="FF0000"/>
                      </a:solidFill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Times New Roman" pitchFamily="18" charset="0"/>
                    </a:rPr>
                    <a:t> </a:t>
                  </a:r>
                  <a:r>
                    <a:rPr lang="en-US" sz="3600" b="1" i="1">
                      <a:solidFill>
                        <a:srgbClr val="FF0000"/>
                      </a:solidFill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Times New Roman" pitchFamily="18" charset="0"/>
                    </a:rPr>
                    <a:t>a</a:t>
                  </a:r>
                  <a:endParaRPr lang="ru-RU" sz="3600" b="1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</a:endParaRPr>
                </a:p>
              </p:txBody>
            </p:sp>
            <p:sp>
              <p:nvSpPr>
                <p:cNvPr id="19532" name="Freeform 199"/>
                <p:cNvSpPr>
                  <a:spLocks/>
                </p:cNvSpPr>
                <p:nvPr/>
              </p:nvSpPr>
              <p:spPr bwMode="auto">
                <a:xfrm>
                  <a:off x="4032" y="2136"/>
                  <a:ext cx="192" cy="11"/>
                </a:xfrm>
                <a:custGeom>
                  <a:avLst/>
                  <a:gdLst>
                    <a:gd name="T0" fmla="*/ 0 w 192"/>
                    <a:gd name="T1" fmla="*/ 11 h 11"/>
                    <a:gd name="T2" fmla="*/ 192 w 192"/>
                    <a:gd name="T3" fmla="*/ 0 h 11"/>
                    <a:gd name="T4" fmla="*/ 0 60000 65536"/>
                    <a:gd name="T5" fmla="*/ 0 60000 65536"/>
                    <a:gd name="T6" fmla="*/ 0 w 192"/>
                    <a:gd name="T7" fmla="*/ 0 h 11"/>
                    <a:gd name="T8" fmla="*/ 192 w 192"/>
                    <a:gd name="T9" fmla="*/ 11 h 11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192" h="11">
                      <a:moveTo>
                        <a:pt x="0" y="11"/>
                      </a:moveTo>
                      <a:lnTo>
                        <a:pt x="192" y="0"/>
                      </a:lnTo>
                    </a:path>
                  </a:pathLst>
                </a:custGeom>
                <a:noFill/>
                <a:ln w="19050" cap="flat" cmpd="sng">
                  <a:solidFill>
                    <a:srgbClr val="FF0000"/>
                  </a:solidFill>
                  <a:prstDash val="solid"/>
                  <a:round/>
                  <a:headEnd type="none" w="lg" len="lg"/>
                  <a:tailEnd type="stealth" w="lg" len="lg"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787525" name="Group 205"/>
              <p:cNvGrpSpPr>
                <a:grpSpLocks/>
              </p:cNvGrpSpPr>
              <p:nvPr/>
            </p:nvGrpSpPr>
            <p:grpSpPr bwMode="auto">
              <a:xfrm>
                <a:off x="2295" y="3216"/>
                <a:ext cx="249" cy="296"/>
                <a:chOff x="2256" y="3552"/>
                <a:chExt cx="249" cy="296"/>
              </a:xfrm>
            </p:grpSpPr>
            <p:sp>
              <p:nvSpPr>
                <p:cNvPr id="19529" name="Freeform 202"/>
                <p:cNvSpPr>
                  <a:spLocks/>
                </p:cNvSpPr>
                <p:nvPr/>
              </p:nvSpPr>
              <p:spPr bwMode="auto">
                <a:xfrm>
                  <a:off x="2256" y="3552"/>
                  <a:ext cx="9" cy="296"/>
                </a:xfrm>
                <a:custGeom>
                  <a:avLst/>
                  <a:gdLst>
                    <a:gd name="T0" fmla="*/ 0 w 9"/>
                    <a:gd name="T1" fmla="*/ 0 h 296"/>
                    <a:gd name="T2" fmla="*/ 9 w 9"/>
                    <a:gd name="T3" fmla="*/ 296 h 296"/>
                    <a:gd name="T4" fmla="*/ 0 60000 65536"/>
                    <a:gd name="T5" fmla="*/ 0 60000 65536"/>
                    <a:gd name="T6" fmla="*/ 0 w 9"/>
                    <a:gd name="T7" fmla="*/ 0 h 296"/>
                    <a:gd name="T8" fmla="*/ 9 w 9"/>
                    <a:gd name="T9" fmla="*/ 296 h 296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9" h="296">
                      <a:moveTo>
                        <a:pt x="0" y="0"/>
                      </a:moveTo>
                      <a:lnTo>
                        <a:pt x="9" y="296"/>
                      </a:lnTo>
                    </a:path>
                  </a:pathLst>
                </a:custGeom>
                <a:noFill/>
                <a:ln w="19050" cap="flat" cmpd="sng">
                  <a:solidFill>
                    <a:srgbClr val="FF0000"/>
                  </a:solidFill>
                  <a:prstDash val="solid"/>
                  <a:round/>
                  <a:headEnd type="none" w="lg" len="lg"/>
                  <a:tailEnd type="none" w="lg" len="lg"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9530" name="Freeform 203"/>
                <p:cNvSpPr>
                  <a:spLocks/>
                </p:cNvSpPr>
                <p:nvPr/>
              </p:nvSpPr>
              <p:spPr bwMode="auto">
                <a:xfrm>
                  <a:off x="2496" y="3552"/>
                  <a:ext cx="9" cy="296"/>
                </a:xfrm>
                <a:custGeom>
                  <a:avLst/>
                  <a:gdLst>
                    <a:gd name="T0" fmla="*/ 0 w 9"/>
                    <a:gd name="T1" fmla="*/ 0 h 296"/>
                    <a:gd name="T2" fmla="*/ 9 w 9"/>
                    <a:gd name="T3" fmla="*/ 296 h 296"/>
                    <a:gd name="T4" fmla="*/ 0 60000 65536"/>
                    <a:gd name="T5" fmla="*/ 0 60000 65536"/>
                    <a:gd name="T6" fmla="*/ 0 w 9"/>
                    <a:gd name="T7" fmla="*/ 0 h 296"/>
                    <a:gd name="T8" fmla="*/ 9 w 9"/>
                    <a:gd name="T9" fmla="*/ 296 h 296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9" h="296">
                      <a:moveTo>
                        <a:pt x="0" y="0"/>
                      </a:moveTo>
                      <a:lnTo>
                        <a:pt x="9" y="296"/>
                      </a:lnTo>
                    </a:path>
                  </a:pathLst>
                </a:custGeom>
                <a:noFill/>
                <a:ln w="19050" cap="flat" cmpd="sng">
                  <a:solidFill>
                    <a:srgbClr val="FF0000"/>
                  </a:solidFill>
                  <a:prstDash val="solid"/>
                  <a:round/>
                  <a:headEnd type="none" w="lg" len="lg"/>
                  <a:tailEnd type="none" w="lg" len="lg"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  <p:grpSp>
          <p:nvGrpSpPr>
            <p:cNvPr id="787526" name="Group 210"/>
            <p:cNvGrpSpPr>
              <a:grpSpLocks/>
            </p:cNvGrpSpPr>
            <p:nvPr/>
          </p:nvGrpSpPr>
          <p:grpSpPr bwMode="auto">
            <a:xfrm>
              <a:off x="3735" y="3168"/>
              <a:ext cx="249" cy="365"/>
              <a:chOff x="4608" y="1584"/>
              <a:chExt cx="249" cy="365"/>
            </a:xfrm>
          </p:grpSpPr>
          <p:sp>
            <p:nvSpPr>
              <p:cNvPr id="19524" name="Freeform 211"/>
              <p:cNvSpPr>
                <a:spLocks/>
              </p:cNvSpPr>
              <p:nvPr/>
            </p:nvSpPr>
            <p:spPr bwMode="auto">
              <a:xfrm>
                <a:off x="4608" y="1632"/>
                <a:ext cx="9" cy="296"/>
              </a:xfrm>
              <a:custGeom>
                <a:avLst/>
                <a:gdLst>
                  <a:gd name="T0" fmla="*/ 0 w 9"/>
                  <a:gd name="T1" fmla="*/ 0 h 296"/>
                  <a:gd name="T2" fmla="*/ 9 w 9"/>
                  <a:gd name="T3" fmla="*/ 296 h 296"/>
                  <a:gd name="T4" fmla="*/ 0 60000 65536"/>
                  <a:gd name="T5" fmla="*/ 0 60000 65536"/>
                  <a:gd name="T6" fmla="*/ 0 w 9"/>
                  <a:gd name="T7" fmla="*/ 0 h 296"/>
                  <a:gd name="T8" fmla="*/ 9 w 9"/>
                  <a:gd name="T9" fmla="*/ 296 h 29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9" h="296">
                    <a:moveTo>
                      <a:pt x="0" y="0"/>
                    </a:moveTo>
                    <a:lnTo>
                      <a:pt x="9" y="296"/>
                    </a:lnTo>
                  </a:path>
                </a:pathLst>
              </a:custGeom>
              <a:noFill/>
              <a:ln w="19050" cap="flat" cmpd="sng">
                <a:solidFill>
                  <a:srgbClr val="FF0000"/>
                </a:solidFill>
                <a:prstDash val="solid"/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9525" name="Freeform 212"/>
              <p:cNvSpPr>
                <a:spLocks/>
              </p:cNvSpPr>
              <p:nvPr/>
            </p:nvSpPr>
            <p:spPr bwMode="auto">
              <a:xfrm>
                <a:off x="4848" y="1632"/>
                <a:ext cx="9" cy="296"/>
              </a:xfrm>
              <a:custGeom>
                <a:avLst/>
                <a:gdLst>
                  <a:gd name="T0" fmla="*/ 0 w 9"/>
                  <a:gd name="T1" fmla="*/ 0 h 296"/>
                  <a:gd name="T2" fmla="*/ 9 w 9"/>
                  <a:gd name="T3" fmla="*/ 296 h 296"/>
                  <a:gd name="T4" fmla="*/ 0 60000 65536"/>
                  <a:gd name="T5" fmla="*/ 0 60000 65536"/>
                  <a:gd name="T6" fmla="*/ 0 w 9"/>
                  <a:gd name="T7" fmla="*/ 0 h 296"/>
                  <a:gd name="T8" fmla="*/ 9 w 9"/>
                  <a:gd name="T9" fmla="*/ 296 h 29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9" h="296">
                    <a:moveTo>
                      <a:pt x="0" y="0"/>
                    </a:moveTo>
                    <a:lnTo>
                      <a:pt x="9" y="296"/>
                    </a:lnTo>
                  </a:path>
                </a:pathLst>
              </a:custGeom>
              <a:noFill/>
              <a:ln w="19050" cap="flat" cmpd="sng">
                <a:solidFill>
                  <a:srgbClr val="FF0000"/>
                </a:solidFill>
                <a:prstDash val="solid"/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87669" name="Text Box 213"/>
              <p:cNvSpPr txBox="1">
                <a:spLocks noChangeArrowheads="1"/>
              </p:cNvSpPr>
              <p:nvPr/>
            </p:nvSpPr>
            <p:spPr bwMode="auto">
              <a:xfrm>
                <a:off x="4608" y="1584"/>
                <a:ext cx="240" cy="365"/>
              </a:xfrm>
              <a:prstGeom prst="rect">
                <a:avLst/>
              </a:prstGeom>
              <a:noFill/>
              <a:ln w="9525">
                <a:noFill/>
                <a:miter lim="800000"/>
                <a:headEnd type="none" w="lg" len="lg"/>
                <a:tailEnd type="none" w="lg" len="lg"/>
              </a:ln>
              <a:effectLst/>
            </p:spPr>
            <p:txBody>
              <a:bodyPr>
                <a:spAutoFit/>
              </a:bodyPr>
              <a:lstStyle/>
              <a:p>
                <a:pPr>
                  <a:defRPr/>
                </a:pPr>
                <a:r>
                  <a:rPr lang="en-US" sz="3200" b="1" i="1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</a:rPr>
                  <a:t>x</a:t>
                </a:r>
                <a:endParaRPr lang="ru-RU" sz="3200" b="1" i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endParaRPr>
              </a:p>
            </p:txBody>
          </p:sp>
        </p:grpSp>
        <p:sp>
          <p:nvSpPr>
            <p:cNvPr id="787670" name="Text Box 214"/>
            <p:cNvSpPr txBox="1">
              <a:spLocks noChangeArrowheads="1"/>
            </p:cNvSpPr>
            <p:nvPr/>
          </p:nvSpPr>
          <p:spPr bwMode="auto">
            <a:xfrm>
              <a:off x="4023" y="3168"/>
              <a:ext cx="912" cy="365"/>
            </a:xfrm>
            <a:prstGeom prst="rect">
              <a:avLst/>
            </a:prstGeom>
            <a:noFill/>
            <a:ln w="9525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3200" b="1" i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+      </a:t>
              </a:r>
              <a:r>
                <a:rPr lang="en-US" sz="1000" b="1" i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 </a:t>
              </a:r>
              <a:r>
                <a:rPr lang="en-US" sz="3200" b="1" i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+ </a:t>
              </a:r>
              <a:endParaRPr lang="ru-RU" sz="3200" b="1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endParaRPr>
            </a:p>
          </p:txBody>
        </p:sp>
        <p:grpSp>
          <p:nvGrpSpPr>
            <p:cNvPr id="787527" name="Group 219"/>
            <p:cNvGrpSpPr>
              <a:grpSpLocks/>
            </p:cNvGrpSpPr>
            <p:nvPr/>
          </p:nvGrpSpPr>
          <p:grpSpPr bwMode="auto">
            <a:xfrm>
              <a:off x="4839" y="3168"/>
              <a:ext cx="249" cy="365"/>
              <a:chOff x="4608" y="1584"/>
              <a:chExt cx="249" cy="365"/>
            </a:xfrm>
          </p:grpSpPr>
          <p:sp>
            <p:nvSpPr>
              <p:cNvPr id="19521" name="Freeform 220"/>
              <p:cNvSpPr>
                <a:spLocks/>
              </p:cNvSpPr>
              <p:nvPr/>
            </p:nvSpPr>
            <p:spPr bwMode="auto">
              <a:xfrm>
                <a:off x="4608" y="1632"/>
                <a:ext cx="9" cy="296"/>
              </a:xfrm>
              <a:custGeom>
                <a:avLst/>
                <a:gdLst>
                  <a:gd name="T0" fmla="*/ 0 w 9"/>
                  <a:gd name="T1" fmla="*/ 0 h 296"/>
                  <a:gd name="T2" fmla="*/ 9 w 9"/>
                  <a:gd name="T3" fmla="*/ 296 h 296"/>
                  <a:gd name="T4" fmla="*/ 0 60000 65536"/>
                  <a:gd name="T5" fmla="*/ 0 60000 65536"/>
                  <a:gd name="T6" fmla="*/ 0 w 9"/>
                  <a:gd name="T7" fmla="*/ 0 h 296"/>
                  <a:gd name="T8" fmla="*/ 9 w 9"/>
                  <a:gd name="T9" fmla="*/ 296 h 29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9" h="296">
                    <a:moveTo>
                      <a:pt x="0" y="0"/>
                    </a:moveTo>
                    <a:lnTo>
                      <a:pt x="9" y="296"/>
                    </a:lnTo>
                  </a:path>
                </a:pathLst>
              </a:custGeom>
              <a:noFill/>
              <a:ln w="19050" cap="flat" cmpd="sng">
                <a:solidFill>
                  <a:srgbClr val="FF0000"/>
                </a:solidFill>
                <a:prstDash val="solid"/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9522" name="Freeform 221"/>
              <p:cNvSpPr>
                <a:spLocks/>
              </p:cNvSpPr>
              <p:nvPr/>
            </p:nvSpPr>
            <p:spPr bwMode="auto">
              <a:xfrm>
                <a:off x="4848" y="1632"/>
                <a:ext cx="9" cy="296"/>
              </a:xfrm>
              <a:custGeom>
                <a:avLst/>
                <a:gdLst>
                  <a:gd name="T0" fmla="*/ 0 w 9"/>
                  <a:gd name="T1" fmla="*/ 0 h 296"/>
                  <a:gd name="T2" fmla="*/ 9 w 9"/>
                  <a:gd name="T3" fmla="*/ 296 h 296"/>
                  <a:gd name="T4" fmla="*/ 0 60000 65536"/>
                  <a:gd name="T5" fmla="*/ 0 60000 65536"/>
                  <a:gd name="T6" fmla="*/ 0 w 9"/>
                  <a:gd name="T7" fmla="*/ 0 h 296"/>
                  <a:gd name="T8" fmla="*/ 9 w 9"/>
                  <a:gd name="T9" fmla="*/ 296 h 29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9" h="296">
                    <a:moveTo>
                      <a:pt x="0" y="0"/>
                    </a:moveTo>
                    <a:lnTo>
                      <a:pt x="9" y="296"/>
                    </a:lnTo>
                  </a:path>
                </a:pathLst>
              </a:custGeom>
              <a:noFill/>
              <a:ln w="19050" cap="flat" cmpd="sng">
                <a:solidFill>
                  <a:srgbClr val="FF0000"/>
                </a:solidFill>
                <a:prstDash val="solid"/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87678" name="Text Box 222"/>
              <p:cNvSpPr txBox="1">
                <a:spLocks noChangeArrowheads="1"/>
              </p:cNvSpPr>
              <p:nvPr/>
            </p:nvSpPr>
            <p:spPr bwMode="auto">
              <a:xfrm>
                <a:off x="4608" y="1584"/>
                <a:ext cx="240" cy="365"/>
              </a:xfrm>
              <a:prstGeom prst="rect">
                <a:avLst/>
              </a:prstGeom>
              <a:noFill/>
              <a:ln w="9525">
                <a:noFill/>
                <a:miter lim="800000"/>
                <a:headEnd type="none" w="lg" len="lg"/>
                <a:tailEnd type="none" w="lg" len="lg"/>
              </a:ln>
              <a:effectLst/>
            </p:spPr>
            <p:txBody>
              <a:bodyPr>
                <a:spAutoFit/>
              </a:bodyPr>
              <a:lstStyle/>
              <a:p>
                <a:pPr>
                  <a:defRPr/>
                </a:pPr>
                <a:r>
                  <a:rPr lang="en-US" sz="3200" b="1" i="1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</a:rPr>
                  <a:t>z</a:t>
                </a:r>
                <a:endParaRPr lang="ru-RU" sz="3200" b="1" i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endParaRPr>
              </a:p>
            </p:txBody>
          </p:sp>
        </p:grpSp>
        <p:sp>
          <p:nvSpPr>
            <p:cNvPr id="19517" name="Text Box 223"/>
            <p:cNvSpPr txBox="1">
              <a:spLocks noChangeArrowheads="1"/>
            </p:cNvSpPr>
            <p:nvPr/>
          </p:nvSpPr>
          <p:spPr bwMode="auto">
            <a:xfrm>
              <a:off x="3927" y="3129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2</a:t>
              </a:r>
              <a:endParaRPr lang="ru-RU"/>
            </a:p>
          </p:txBody>
        </p:sp>
        <p:sp>
          <p:nvSpPr>
            <p:cNvPr id="19518" name="Text Box 224"/>
            <p:cNvSpPr txBox="1">
              <a:spLocks noChangeArrowheads="1"/>
            </p:cNvSpPr>
            <p:nvPr/>
          </p:nvSpPr>
          <p:spPr bwMode="auto">
            <a:xfrm>
              <a:off x="4499" y="3120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2</a:t>
              </a:r>
              <a:endParaRPr lang="ru-RU"/>
            </a:p>
          </p:txBody>
        </p:sp>
        <p:sp>
          <p:nvSpPr>
            <p:cNvPr id="19519" name="Text Box 225"/>
            <p:cNvSpPr txBox="1">
              <a:spLocks noChangeArrowheads="1"/>
            </p:cNvSpPr>
            <p:nvPr/>
          </p:nvSpPr>
          <p:spPr bwMode="auto">
            <a:xfrm>
              <a:off x="5036" y="3120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2</a:t>
              </a:r>
              <a:endParaRPr lang="ru-RU"/>
            </a:p>
          </p:txBody>
        </p:sp>
        <p:sp>
          <p:nvSpPr>
            <p:cNvPr id="19520" name="Text Box 227"/>
            <p:cNvSpPr txBox="1">
              <a:spLocks noChangeArrowheads="1"/>
            </p:cNvSpPr>
            <p:nvPr/>
          </p:nvSpPr>
          <p:spPr bwMode="auto">
            <a:xfrm>
              <a:off x="3312" y="3148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2</a:t>
              </a:r>
              <a:endParaRPr lang="ru-RU"/>
            </a:p>
          </p:txBody>
        </p:sp>
      </p:grpSp>
      <p:grpSp>
        <p:nvGrpSpPr>
          <p:cNvPr id="787528" name="Group 255"/>
          <p:cNvGrpSpPr>
            <a:grpSpLocks/>
          </p:cNvGrpSpPr>
          <p:nvPr/>
        </p:nvGrpSpPr>
        <p:grpSpPr bwMode="auto">
          <a:xfrm>
            <a:off x="5929313" y="5943600"/>
            <a:ext cx="1995487" cy="469900"/>
            <a:chOff x="3735" y="3744"/>
            <a:chExt cx="1353" cy="296"/>
          </a:xfrm>
        </p:grpSpPr>
        <p:sp>
          <p:nvSpPr>
            <p:cNvPr id="19505" name="Freeform 230"/>
            <p:cNvSpPr>
              <a:spLocks/>
            </p:cNvSpPr>
            <p:nvPr/>
          </p:nvSpPr>
          <p:spPr bwMode="auto">
            <a:xfrm>
              <a:off x="4302" y="3744"/>
              <a:ext cx="9" cy="296"/>
            </a:xfrm>
            <a:custGeom>
              <a:avLst/>
              <a:gdLst>
                <a:gd name="T0" fmla="*/ 0 w 9"/>
                <a:gd name="T1" fmla="*/ 0 h 296"/>
                <a:gd name="T2" fmla="*/ 9 w 9"/>
                <a:gd name="T3" fmla="*/ 296 h 296"/>
                <a:gd name="T4" fmla="*/ 0 60000 65536"/>
                <a:gd name="T5" fmla="*/ 0 60000 65536"/>
                <a:gd name="T6" fmla="*/ 0 w 9"/>
                <a:gd name="T7" fmla="*/ 0 h 296"/>
                <a:gd name="T8" fmla="*/ 9 w 9"/>
                <a:gd name="T9" fmla="*/ 296 h 29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9" h="296">
                  <a:moveTo>
                    <a:pt x="0" y="0"/>
                  </a:moveTo>
                  <a:lnTo>
                    <a:pt x="9" y="296"/>
                  </a:lnTo>
                </a:path>
              </a:pathLst>
            </a:custGeom>
            <a:noFill/>
            <a:ln w="19050" cap="flat" cmpd="sng">
              <a:solidFill>
                <a:srgbClr val="FF0000"/>
              </a:solidFill>
              <a:prstDash val="solid"/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9506" name="Freeform 231"/>
            <p:cNvSpPr>
              <a:spLocks/>
            </p:cNvSpPr>
            <p:nvPr/>
          </p:nvSpPr>
          <p:spPr bwMode="auto">
            <a:xfrm>
              <a:off x="4542" y="3744"/>
              <a:ext cx="9" cy="296"/>
            </a:xfrm>
            <a:custGeom>
              <a:avLst/>
              <a:gdLst>
                <a:gd name="T0" fmla="*/ 0 w 9"/>
                <a:gd name="T1" fmla="*/ 0 h 296"/>
                <a:gd name="T2" fmla="*/ 9 w 9"/>
                <a:gd name="T3" fmla="*/ 296 h 296"/>
                <a:gd name="T4" fmla="*/ 0 60000 65536"/>
                <a:gd name="T5" fmla="*/ 0 60000 65536"/>
                <a:gd name="T6" fmla="*/ 0 w 9"/>
                <a:gd name="T7" fmla="*/ 0 h 296"/>
                <a:gd name="T8" fmla="*/ 9 w 9"/>
                <a:gd name="T9" fmla="*/ 296 h 29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9" h="296">
                  <a:moveTo>
                    <a:pt x="0" y="0"/>
                  </a:moveTo>
                  <a:lnTo>
                    <a:pt x="9" y="296"/>
                  </a:lnTo>
                </a:path>
              </a:pathLst>
            </a:custGeom>
            <a:noFill/>
            <a:ln w="19050" cap="flat" cmpd="sng">
              <a:solidFill>
                <a:srgbClr val="FF0000"/>
              </a:solidFill>
              <a:prstDash val="solid"/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9507" name="Freeform 242"/>
            <p:cNvSpPr>
              <a:spLocks/>
            </p:cNvSpPr>
            <p:nvPr/>
          </p:nvSpPr>
          <p:spPr bwMode="auto">
            <a:xfrm>
              <a:off x="3735" y="3744"/>
              <a:ext cx="9" cy="296"/>
            </a:xfrm>
            <a:custGeom>
              <a:avLst/>
              <a:gdLst>
                <a:gd name="T0" fmla="*/ 0 w 9"/>
                <a:gd name="T1" fmla="*/ 0 h 296"/>
                <a:gd name="T2" fmla="*/ 9 w 9"/>
                <a:gd name="T3" fmla="*/ 296 h 296"/>
                <a:gd name="T4" fmla="*/ 0 60000 65536"/>
                <a:gd name="T5" fmla="*/ 0 60000 65536"/>
                <a:gd name="T6" fmla="*/ 0 w 9"/>
                <a:gd name="T7" fmla="*/ 0 h 296"/>
                <a:gd name="T8" fmla="*/ 9 w 9"/>
                <a:gd name="T9" fmla="*/ 296 h 29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9" h="296">
                  <a:moveTo>
                    <a:pt x="0" y="0"/>
                  </a:moveTo>
                  <a:lnTo>
                    <a:pt x="9" y="296"/>
                  </a:lnTo>
                </a:path>
              </a:pathLst>
            </a:custGeom>
            <a:noFill/>
            <a:ln w="19050" cap="flat" cmpd="sng">
              <a:solidFill>
                <a:srgbClr val="FF0000"/>
              </a:solidFill>
              <a:prstDash val="solid"/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9508" name="Freeform 243"/>
            <p:cNvSpPr>
              <a:spLocks/>
            </p:cNvSpPr>
            <p:nvPr/>
          </p:nvSpPr>
          <p:spPr bwMode="auto">
            <a:xfrm>
              <a:off x="3975" y="3744"/>
              <a:ext cx="9" cy="296"/>
            </a:xfrm>
            <a:custGeom>
              <a:avLst/>
              <a:gdLst>
                <a:gd name="T0" fmla="*/ 0 w 9"/>
                <a:gd name="T1" fmla="*/ 0 h 296"/>
                <a:gd name="T2" fmla="*/ 9 w 9"/>
                <a:gd name="T3" fmla="*/ 296 h 296"/>
                <a:gd name="T4" fmla="*/ 0 60000 65536"/>
                <a:gd name="T5" fmla="*/ 0 60000 65536"/>
                <a:gd name="T6" fmla="*/ 0 w 9"/>
                <a:gd name="T7" fmla="*/ 0 h 296"/>
                <a:gd name="T8" fmla="*/ 9 w 9"/>
                <a:gd name="T9" fmla="*/ 296 h 29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9" h="296">
                  <a:moveTo>
                    <a:pt x="0" y="0"/>
                  </a:moveTo>
                  <a:lnTo>
                    <a:pt x="9" y="296"/>
                  </a:lnTo>
                </a:path>
              </a:pathLst>
            </a:custGeom>
            <a:noFill/>
            <a:ln w="19050" cap="flat" cmpd="sng">
              <a:solidFill>
                <a:srgbClr val="FF0000"/>
              </a:solidFill>
              <a:prstDash val="solid"/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9509" name="Freeform 247"/>
            <p:cNvSpPr>
              <a:spLocks/>
            </p:cNvSpPr>
            <p:nvPr/>
          </p:nvSpPr>
          <p:spPr bwMode="auto">
            <a:xfrm>
              <a:off x="4839" y="3744"/>
              <a:ext cx="9" cy="296"/>
            </a:xfrm>
            <a:custGeom>
              <a:avLst/>
              <a:gdLst>
                <a:gd name="T0" fmla="*/ 0 w 9"/>
                <a:gd name="T1" fmla="*/ 0 h 296"/>
                <a:gd name="T2" fmla="*/ 9 w 9"/>
                <a:gd name="T3" fmla="*/ 296 h 296"/>
                <a:gd name="T4" fmla="*/ 0 60000 65536"/>
                <a:gd name="T5" fmla="*/ 0 60000 65536"/>
                <a:gd name="T6" fmla="*/ 0 w 9"/>
                <a:gd name="T7" fmla="*/ 0 h 296"/>
                <a:gd name="T8" fmla="*/ 9 w 9"/>
                <a:gd name="T9" fmla="*/ 296 h 29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9" h="296">
                  <a:moveTo>
                    <a:pt x="0" y="0"/>
                  </a:moveTo>
                  <a:lnTo>
                    <a:pt x="9" y="296"/>
                  </a:lnTo>
                </a:path>
              </a:pathLst>
            </a:custGeom>
            <a:noFill/>
            <a:ln w="19050" cap="flat" cmpd="sng">
              <a:solidFill>
                <a:srgbClr val="FF0000"/>
              </a:solidFill>
              <a:prstDash val="solid"/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9510" name="Freeform 248"/>
            <p:cNvSpPr>
              <a:spLocks/>
            </p:cNvSpPr>
            <p:nvPr/>
          </p:nvSpPr>
          <p:spPr bwMode="auto">
            <a:xfrm>
              <a:off x="5079" y="3744"/>
              <a:ext cx="9" cy="296"/>
            </a:xfrm>
            <a:custGeom>
              <a:avLst/>
              <a:gdLst>
                <a:gd name="T0" fmla="*/ 0 w 9"/>
                <a:gd name="T1" fmla="*/ 0 h 296"/>
                <a:gd name="T2" fmla="*/ 9 w 9"/>
                <a:gd name="T3" fmla="*/ 296 h 296"/>
                <a:gd name="T4" fmla="*/ 0 60000 65536"/>
                <a:gd name="T5" fmla="*/ 0 60000 65536"/>
                <a:gd name="T6" fmla="*/ 0 w 9"/>
                <a:gd name="T7" fmla="*/ 0 h 296"/>
                <a:gd name="T8" fmla="*/ 9 w 9"/>
                <a:gd name="T9" fmla="*/ 296 h 29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9" h="296">
                  <a:moveTo>
                    <a:pt x="0" y="0"/>
                  </a:moveTo>
                  <a:lnTo>
                    <a:pt x="9" y="296"/>
                  </a:lnTo>
                </a:path>
              </a:pathLst>
            </a:custGeom>
            <a:noFill/>
            <a:ln w="19050" cap="flat" cmpd="sng">
              <a:solidFill>
                <a:srgbClr val="FF0000"/>
              </a:solidFill>
              <a:prstDash val="solid"/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787529" name="Group 24"/>
          <p:cNvGrpSpPr>
            <a:grpSpLocks/>
          </p:cNvGrpSpPr>
          <p:nvPr/>
        </p:nvGrpSpPr>
        <p:grpSpPr bwMode="auto">
          <a:xfrm>
            <a:off x="2019300" y="3581400"/>
            <a:ext cx="577850" cy="455613"/>
            <a:chOff x="1440" y="2112"/>
            <a:chExt cx="364" cy="287"/>
          </a:xfrm>
        </p:grpSpPr>
        <p:sp>
          <p:nvSpPr>
            <p:cNvPr id="787481" name="Text Box 25"/>
            <p:cNvSpPr txBox="1">
              <a:spLocks noChangeArrowheads="1"/>
            </p:cNvSpPr>
            <p:nvPr/>
          </p:nvSpPr>
          <p:spPr bwMode="auto">
            <a:xfrm>
              <a:off x="1440" y="2112"/>
              <a:ext cx="364" cy="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ru-RU" sz="2400" b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О</a:t>
              </a:r>
              <a:endParaRPr lang="ru-RU" sz="2400">
                <a:solidFill>
                  <a:srgbClr val="FF0000"/>
                </a:solidFill>
              </a:endParaRPr>
            </a:p>
          </p:txBody>
        </p:sp>
        <p:sp>
          <p:nvSpPr>
            <p:cNvPr id="19504" name="Oval 26"/>
            <p:cNvSpPr>
              <a:spLocks noChangeArrowheads="1"/>
            </p:cNvSpPr>
            <p:nvPr/>
          </p:nvSpPr>
          <p:spPr bwMode="auto">
            <a:xfrm>
              <a:off x="1632" y="2304"/>
              <a:ext cx="48" cy="48"/>
            </a:xfrm>
            <a:prstGeom prst="ellipse">
              <a:avLst/>
            </a:prstGeom>
            <a:solidFill>
              <a:srgbClr val="FF0000"/>
            </a:solidFill>
            <a:ln w="3175">
              <a:solidFill>
                <a:schemeClr val="tx2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787530" name="Group 55"/>
          <p:cNvGrpSpPr>
            <a:grpSpLocks/>
          </p:cNvGrpSpPr>
          <p:nvPr/>
        </p:nvGrpSpPr>
        <p:grpSpPr bwMode="auto">
          <a:xfrm>
            <a:off x="2971800" y="2179638"/>
            <a:ext cx="457200" cy="609600"/>
            <a:chOff x="2016" y="1728"/>
            <a:chExt cx="288" cy="384"/>
          </a:xfrm>
        </p:grpSpPr>
        <p:sp>
          <p:nvSpPr>
            <p:cNvPr id="787509" name="Text Box 53"/>
            <p:cNvSpPr txBox="1">
              <a:spLocks noChangeArrowheads="1"/>
            </p:cNvSpPr>
            <p:nvPr/>
          </p:nvSpPr>
          <p:spPr bwMode="auto">
            <a:xfrm>
              <a:off x="2016" y="1728"/>
              <a:ext cx="287" cy="365"/>
            </a:xfrm>
            <a:prstGeom prst="rect">
              <a:avLst/>
            </a:prstGeom>
            <a:noFill/>
            <a:ln w="9525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3200" b="1" i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A</a:t>
              </a:r>
              <a:endParaRPr lang="ru-RU" sz="3200" b="1" i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endParaRPr>
            </a:p>
          </p:txBody>
        </p:sp>
        <p:sp>
          <p:nvSpPr>
            <p:cNvPr id="19502" name="Oval 54"/>
            <p:cNvSpPr>
              <a:spLocks noChangeArrowheads="1"/>
            </p:cNvSpPr>
            <p:nvPr/>
          </p:nvSpPr>
          <p:spPr bwMode="auto">
            <a:xfrm>
              <a:off x="2256" y="2064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2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787531" name="Group 271"/>
          <p:cNvGrpSpPr>
            <a:grpSpLocks/>
          </p:cNvGrpSpPr>
          <p:nvPr/>
        </p:nvGrpSpPr>
        <p:grpSpPr bwMode="auto">
          <a:xfrm>
            <a:off x="1758950" y="1219200"/>
            <a:ext cx="654050" cy="579438"/>
            <a:chOff x="1108" y="768"/>
            <a:chExt cx="412" cy="365"/>
          </a:xfrm>
        </p:grpSpPr>
        <p:sp>
          <p:nvSpPr>
            <p:cNvPr id="787504" name="Text Box 48"/>
            <p:cNvSpPr txBox="1">
              <a:spLocks noChangeArrowheads="1"/>
            </p:cNvSpPr>
            <p:nvPr/>
          </p:nvSpPr>
          <p:spPr bwMode="auto">
            <a:xfrm>
              <a:off x="1108" y="768"/>
              <a:ext cx="371" cy="365"/>
            </a:xfrm>
            <a:prstGeom prst="rect">
              <a:avLst/>
            </a:prstGeom>
            <a:noFill/>
            <a:ln w="9525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3200" b="1" i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A</a:t>
              </a:r>
              <a:r>
                <a:rPr lang="en-US" sz="3200" b="1" i="1" baseline="-2500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3</a:t>
              </a:r>
              <a:endParaRPr lang="ru-RU" sz="3200" b="1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endParaRPr>
            </a:p>
          </p:txBody>
        </p:sp>
        <p:sp>
          <p:nvSpPr>
            <p:cNvPr id="19500" name="Oval 49"/>
            <p:cNvSpPr>
              <a:spLocks noChangeArrowheads="1"/>
            </p:cNvSpPr>
            <p:nvPr/>
          </p:nvSpPr>
          <p:spPr bwMode="auto">
            <a:xfrm>
              <a:off x="1471" y="1062"/>
              <a:ext cx="49" cy="57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2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787728" name="Text Box 272"/>
          <p:cNvSpPr txBox="1">
            <a:spLocks noChangeArrowheads="1"/>
          </p:cNvSpPr>
          <p:nvPr/>
        </p:nvSpPr>
        <p:spPr bwMode="auto">
          <a:xfrm>
            <a:off x="3962400" y="5638800"/>
            <a:ext cx="692150" cy="1311275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8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*</a:t>
            </a:r>
            <a:endParaRPr lang="ru-RU" sz="8000" b="1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7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1000"/>
                                        <p:tgtEl>
                                          <p:spTgt spid="7875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7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75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75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75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875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875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875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8753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875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8753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875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8753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875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8753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8753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000"/>
                            </p:stCondLst>
                            <p:childTnLst>
                              <p:par>
                                <p:cTn id="3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4000"/>
                            </p:stCondLst>
                            <p:childTnLst>
                              <p:par>
                                <p:cTn id="4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7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7875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7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7875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7875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7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500"/>
                            </p:stCondLst>
                            <p:childTnLst>
                              <p:par>
                                <p:cTn id="6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000"/>
                            </p:stCondLst>
                            <p:childTnLst>
                              <p:par>
                                <p:cTn id="7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92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2000"/>
                            </p:stCondLst>
                            <p:childTnLst>
                              <p:par>
                                <p:cTn id="109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2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4000"/>
                            </p:stCondLst>
                            <p:childTnLst>
                              <p:par>
                                <p:cTn id="142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58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6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7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7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7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76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76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76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876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876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876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8760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8760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8760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8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8760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8760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8760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8760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9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8760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92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0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8" fill="hold">
                            <p:stCondLst>
                              <p:cond delay="2000"/>
                            </p:stCondLst>
                            <p:childTnLst>
                              <p:par>
                                <p:cTn id="209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7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76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76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76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876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876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876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8762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876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8762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876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8762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876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8762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8762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2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3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1" fill="hold">
                            <p:stCondLst>
                              <p:cond delay="4000"/>
                            </p:stCondLst>
                            <p:childTnLst>
                              <p:par>
                                <p:cTn id="242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7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76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76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76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876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876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876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8764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876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8764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5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876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8764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876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8764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8764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58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6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7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4" fill="hold">
                      <p:stCondLst>
                        <p:cond delay="indefinite"/>
                      </p:stCondLst>
                      <p:childTnLst>
                        <p:par>
                          <p:cTn id="275" fill="hold">
                            <p:stCondLst>
                              <p:cond delay="0"/>
                            </p:stCondLst>
                            <p:childTnLst>
                              <p:par>
                                <p:cTn id="27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7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8" dur="500"/>
                                        <p:tgtEl>
                                          <p:spTgt spid="7875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9" fill="hold">
                      <p:stCondLst>
                        <p:cond delay="indefinite"/>
                      </p:stCondLst>
                      <p:childTnLst>
                        <p:par>
                          <p:cTn id="280" fill="hold">
                            <p:stCondLst>
                              <p:cond delay="0"/>
                            </p:stCondLst>
                            <p:childTnLst>
                              <p:par>
                                <p:cTn id="28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7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6" dur="500"/>
                                        <p:tgtEl>
                                          <p:spTgt spid="7875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7" fill="hold">
                      <p:stCondLst>
                        <p:cond delay="indefinite"/>
                      </p:stCondLst>
                      <p:childTnLst>
                        <p:par>
                          <p:cTn id="288" fill="hold">
                            <p:stCondLst>
                              <p:cond delay="0"/>
                            </p:stCondLst>
                            <p:childTnLst>
                              <p:par>
                                <p:cTn id="289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90" dur="500"/>
                                        <p:tgtEl>
                                          <p:spTgt spid="7875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1" dur="500"/>
                                        <p:tgtEl>
                                          <p:spTgt spid="7875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7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3" fill="hold">
                            <p:stCondLst>
                              <p:cond delay="500"/>
                            </p:stCondLst>
                            <p:childTnLst>
                              <p:par>
                                <p:cTn id="294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7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77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77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77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877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877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877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8772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877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8772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0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877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8772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877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8772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0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8772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7502" grpId="0" animBg="1"/>
      <p:bldP spid="787517" grpId="0"/>
      <p:bldP spid="787517" grpId="1"/>
      <p:bldP spid="787519" grpId="0"/>
      <p:bldP spid="787605" grpId="0"/>
      <p:bldP spid="787629" grpId="0"/>
      <p:bldP spid="787648" grpId="0"/>
      <p:bldP spid="78772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8"/>
          <p:cNvGrpSpPr>
            <a:grpSpLocks/>
          </p:cNvGrpSpPr>
          <p:nvPr/>
        </p:nvGrpSpPr>
        <p:grpSpPr bwMode="auto">
          <a:xfrm>
            <a:off x="76200" y="76200"/>
            <a:ext cx="9004300" cy="6705600"/>
            <a:chOff x="168" y="176"/>
            <a:chExt cx="5408" cy="3928"/>
          </a:xfrm>
        </p:grpSpPr>
        <p:sp>
          <p:nvSpPr>
            <p:cNvPr id="20538" name="Freeform 19"/>
            <p:cNvSpPr>
              <a:spLocks/>
            </p:cNvSpPr>
            <p:nvPr/>
          </p:nvSpPr>
          <p:spPr bwMode="auto">
            <a:xfrm>
              <a:off x="448" y="192"/>
              <a:ext cx="4864" cy="1"/>
            </a:xfrm>
            <a:custGeom>
              <a:avLst/>
              <a:gdLst>
                <a:gd name="T0" fmla="*/ 0 w 4864"/>
                <a:gd name="T1" fmla="*/ 0 h 1"/>
                <a:gd name="T2" fmla="*/ 4864 w 4864"/>
                <a:gd name="T3" fmla="*/ 0 h 1"/>
                <a:gd name="T4" fmla="*/ 0 60000 65536"/>
                <a:gd name="T5" fmla="*/ 0 60000 65536"/>
                <a:gd name="T6" fmla="*/ 0 w 4864"/>
                <a:gd name="T7" fmla="*/ 0 h 1"/>
                <a:gd name="T8" fmla="*/ 4864 w 4864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864" h="1">
                  <a:moveTo>
                    <a:pt x="0" y="0"/>
                  </a:moveTo>
                  <a:lnTo>
                    <a:pt x="4864" y="0"/>
                  </a:lnTo>
                </a:path>
              </a:pathLst>
            </a:custGeom>
            <a:noFill/>
            <a:ln w="76200" cap="flat" cmpd="tri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539" name="Freeform 20"/>
            <p:cNvSpPr>
              <a:spLocks/>
            </p:cNvSpPr>
            <p:nvPr/>
          </p:nvSpPr>
          <p:spPr bwMode="auto">
            <a:xfrm>
              <a:off x="472" y="4096"/>
              <a:ext cx="4848" cy="1"/>
            </a:xfrm>
            <a:custGeom>
              <a:avLst/>
              <a:gdLst>
                <a:gd name="T0" fmla="*/ 0 w 4848"/>
                <a:gd name="T1" fmla="*/ 0 h 1"/>
                <a:gd name="T2" fmla="*/ 4848 w 4848"/>
                <a:gd name="T3" fmla="*/ 0 h 1"/>
                <a:gd name="T4" fmla="*/ 0 60000 65536"/>
                <a:gd name="T5" fmla="*/ 0 60000 65536"/>
                <a:gd name="T6" fmla="*/ 0 w 4848"/>
                <a:gd name="T7" fmla="*/ 0 h 1"/>
                <a:gd name="T8" fmla="*/ 4848 w 4848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848" h="1">
                  <a:moveTo>
                    <a:pt x="0" y="0"/>
                  </a:moveTo>
                  <a:lnTo>
                    <a:pt x="4848" y="0"/>
                  </a:lnTo>
                </a:path>
              </a:pathLst>
            </a:custGeom>
            <a:noFill/>
            <a:ln w="76200" cap="flat" cmpd="tri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540" name="Freeform 21"/>
            <p:cNvSpPr>
              <a:spLocks/>
            </p:cNvSpPr>
            <p:nvPr/>
          </p:nvSpPr>
          <p:spPr bwMode="auto">
            <a:xfrm>
              <a:off x="5552" y="448"/>
              <a:ext cx="1" cy="3376"/>
            </a:xfrm>
            <a:custGeom>
              <a:avLst/>
              <a:gdLst>
                <a:gd name="T0" fmla="*/ 0 w 1"/>
                <a:gd name="T1" fmla="*/ 0 h 3376"/>
                <a:gd name="T2" fmla="*/ 0 w 1"/>
                <a:gd name="T3" fmla="*/ 3376 h 3376"/>
                <a:gd name="T4" fmla="*/ 0 60000 65536"/>
                <a:gd name="T5" fmla="*/ 0 60000 65536"/>
                <a:gd name="T6" fmla="*/ 0 w 1"/>
                <a:gd name="T7" fmla="*/ 0 h 3376"/>
                <a:gd name="T8" fmla="*/ 1 w 1"/>
                <a:gd name="T9" fmla="*/ 3376 h 337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3376">
                  <a:moveTo>
                    <a:pt x="0" y="0"/>
                  </a:moveTo>
                  <a:lnTo>
                    <a:pt x="0" y="3376"/>
                  </a:lnTo>
                </a:path>
              </a:pathLst>
            </a:custGeom>
            <a:noFill/>
            <a:ln w="76200" cap="flat" cmpd="tri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541" name="Freeform 22"/>
            <p:cNvSpPr>
              <a:spLocks/>
            </p:cNvSpPr>
            <p:nvPr/>
          </p:nvSpPr>
          <p:spPr bwMode="auto">
            <a:xfrm>
              <a:off x="200" y="448"/>
              <a:ext cx="16" cy="3376"/>
            </a:xfrm>
            <a:custGeom>
              <a:avLst/>
              <a:gdLst>
                <a:gd name="T0" fmla="*/ 0 w 16"/>
                <a:gd name="T1" fmla="*/ 0 h 3376"/>
                <a:gd name="T2" fmla="*/ 16 w 16"/>
                <a:gd name="T3" fmla="*/ 3376 h 3376"/>
                <a:gd name="T4" fmla="*/ 0 60000 65536"/>
                <a:gd name="T5" fmla="*/ 0 60000 65536"/>
                <a:gd name="T6" fmla="*/ 0 w 16"/>
                <a:gd name="T7" fmla="*/ 0 h 3376"/>
                <a:gd name="T8" fmla="*/ 16 w 16"/>
                <a:gd name="T9" fmla="*/ 3376 h 337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6" h="3376">
                  <a:moveTo>
                    <a:pt x="0" y="0"/>
                  </a:moveTo>
                  <a:lnTo>
                    <a:pt x="16" y="3376"/>
                  </a:lnTo>
                </a:path>
              </a:pathLst>
            </a:custGeom>
            <a:noFill/>
            <a:ln w="76200" cap="flat" cmpd="tri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542" name="Freeform 23"/>
            <p:cNvSpPr>
              <a:spLocks/>
            </p:cNvSpPr>
            <p:nvPr/>
          </p:nvSpPr>
          <p:spPr bwMode="auto">
            <a:xfrm>
              <a:off x="200" y="3816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543" name="Freeform 24"/>
            <p:cNvSpPr>
              <a:spLocks/>
            </p:cNvSpPr>
            <p:nvPr/>
          </p:nvSpPr>
          <p:spPr bwMode="auto">
            <a:xfrm flipH="1">
              <a:off x="5304" y="380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544" name="Freeform 25"/>
            <p:cNvSpPr>
              <a:spLocks/>
            </p:cNvSpPr>
            <p:nvPr/>
          </p:nvSpPr>
          <p:spPr bwMode="auto">
            <a:xfrm rot="16200000" flipH="1">
              <a:off x="5296" y="16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545" name="Freeform 26"/>
            <p:cNvSpPr>
              <a:spLocks/>
            </p:cNvSpPr>
            <p:nvPr/>
          </p:nvSpPr>
          <p:spPr bwMode="auto">
            <a:xfrm rot="5400000">
              <a:off x="176" y="16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747555" name="Freeform 35"/>
          <p:cNvSpPr>
            <a:spLocks/>
          </p:cNvSpPr>
          <p:nvPr/>
        </p:nvSpPr>
        <p:spPr bwMode="auto">
          <a:xfrm>
            <a:off x="1409700" y="1409700"/>
            <a:ext cx="1752600" cy="2146300"/>
          </a:xfrm>
          <a:custGeom>
            <a:avLst/>
            <a:gdLst>
              <a:gd name="T0" fmla="*/ 0 w 1104"/>
              <a:gd name="T1" fmla="*/ 1352 h 1352"/>
              <a:gd name="T2" fmla="*/ 1104 w 1104"/>
              <a:gd name="T3" fmla="*/ 0 h 1352"/>
              <a:gd name="T4" fmla="*/ 0 60000 65536"/>
              <a:gd name="T5" fmla="*/ 0 60000 65536"/>
              <a:gd name="T6" fmla="*/ 0 w 1104"/>
              <a:gd name="T7" fmla="*/ 0 h 1352"/>
              <a:gd name="T8" fmla="*/ 1104 w 1104"/>
              <a:gd name="T9" fmla="*/ 1352 h 135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104" h="1352">
                <a:moveTo>
                  <a:pt x="0" y="1352"/>
                </a:moveTo>
                <a:lnTo>
                  <a:pt x="1104" y="0"/>
                </a:lnTo>
              </a:path>
            </a:pathLst>
          </a:custGeom>
          <a:noFill/>
          <a:ln w="38100" cmpd="sng">
            <a:solidFill>
              <a:srgbClr val="FF0000"/>
            </a:solidFill>
            <a:round/>
            <a:headEnd type="none" w="sm" len="sm"/>
            <a:tailEnd type="stealth" w="lg" len="lg"/>
          </a:ln>
        </p:spPr>
        <p:txBody>
          <a:bodyPr/>
          <a:lstStyle/>
          <a:p>
            <a:endParaRPr lang="ru-RU"/>
          </a:p>
        </p:txBody>
      </p:sp>
      <p:sp>
        <p:nvSpPr>
          <p:cNvPr id="747586" name="Rectangle 66"/>
          <p:cNvSpPr>
            <a:spLocks noChangeArrowheads="1"/>
          </p:cNvSpPr>
          <p:nvPr/>
        </p:nvSpPr>
        <p:spPr bwMode="auto">
          <a:xfrm>
            <a:off x="2743200" y="244475"/>
            <a:ext cx="5410200" cy="457200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sz="24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Расстояние между двумя точками </a:t>
            </a:r>
          </a:p>
        </p:txBody>
      </p:sp>
      <p:grpSp>
        <p:nvGrpSpPr>
          <p:cNvPr id="3" name="Group 129"/>
          <p:cNvGrpSpPr>
            <a:grpSpLocks/>
          </p:cNvGrpSpPr>
          <p:nvPr/>
        </p:nvGrpSpPr>
        <p:grpSpPr bwMode="auto">
          <a:xfrm>
            <a:off x="4495800" y="2590800"/>
            <a:ext cx="4652963" cy="579438"/>
            <a:chOff x="3069" y="1632"/>
            <a:chExt cx="2931" cy="365"/>
          </a:xfrm>
        </p:grpSpPr>
        <p:sp>
          <p:nvSpPr>
            <p:cNvPr id="747592" name="Text Box 72"/>
            <p:cNvSpPr txBox="1">
              <a:spLocks noChangeArrowheads="1"/>
            </p:cNvSpPr>
            <p:nvPr/>
          </p:nvSpPr>
          <p:spPr bwMode="auto">
            <a:xfrm>
              <a:off x="3069" y="1632"/>
              <a:ext cx="2931" cy="365"/>
            </a:xfrm>
            <a:prstGeom prst="rect">
              <a:avLst/>
            </a:prstGeom>
            <a:noFill/>
            <a:ln w="9525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32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M</a:t>
              </a:r>
              <a:r>
                <a:rPr lang="en-US" sz="3200" b="1" baseline="-2500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1</a:t>
              </a:r>
              <a:r>
                <a:rPr lang="en-US" sz="32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M</a:t>
              </a:r>
              <a:r>
                <a:rPr lang="en-US" sz="3200" b="1" baseline="-2500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2</a:t>
              </a:r>
              <a:r>
                <a:rPr lang="en-US" sz="32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 {</a:t>
              </a:r>
              <a:r>
                <a:rPr lang="en-US" sz="3200" b="1" i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x</a:t>
              </a:r>
              <a:r>
                <a:rPr lang="en-US" sz="3200" b="1" baseline="-2500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2</a:t>
              </a:r>
              <a:r>
                <a:rPr lang="en-US" sz="3200" b="1" i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–x</a:t>
              </a:r>
              <a:r>
                <a:rPr lang="en-US" sz="3200" b="1" baseline="-2500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1</a:t>
              </a:r>
              <a:r>
                <a:rPr lang="en-US" sz="32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; </a:t>
              </a:r>
              <a:r>
                <a:rPr lang="en-US" sz="3200" b="1" i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y</a:t>
              </a:r>
              <a:r>
                <a:rPr lang="en-US" sz="3200" b="1" baseline="-2500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2</a:t>
              </a:r>
              <a:r>
                <a:rPr lang="en-US" sz="3200" b="1" i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–y</a:t>
              </a:r>
              <a:r>
                <a:rPr lang="en-US" sz="3200" b="1" baseline="-2500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1</a:t>
              </a:r>
              <a:r>
                <a:rPr lang="en-US" sz="32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;</a:t>
              </a:r>
              <a:r>
                <a:rPr lang="en-US" sz="3200" b="1" i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z</a:t>
              </a:r>
              <a:r>
                <a:rPr lang="en-US" sz="3200" b="1" baseline="-2500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2</a:t>
              </a:r>
              <a:r>
                <a:rPr lang="en-US" sz="3200" b="1" i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–z</a:t>
              </a:r>
              <a:r>
                <a:rPr lang="en-US" sz="3200" b="1" baseline="-2500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1</a:t>
              </a:r>
              <a:r>
                <a:rPr lang="en-US" sz="32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}</a:t>
              </a:r>
              <a:endParaRPr lang="ru-RU" sz="32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endParaRPr>
            </a:p>
          </p:txBody>
        </p:sp>
        <p:sp>
          <p:nvSpPr>
            <p:cNvPr id="20537" name="Freeform 73"/>
            <p:cNvSpPr>
              <a:spLocks/>
            </p:cNvSpPr>
            <p:nvPr/>
          </p:nvSpPr>
          <p:spPr bwMode="auto">
            <a:xfrm>
              <a:off x="3165" y="1632"/>
              <a:ext cx="432" cy="1"/>
            </a:xfrm>
            <a:custGeom>
              <a:avLst/>
              <a:gdLst>
                <a:gd name="T0" fmla="*/ 0 w 432"/>
                <a:gd name="T1" fmla="*/ 0 h 1"/>
                <a:gd name="T2" fmla="*/ 432 w 432"/>
                <a:gd name="T3" fmla="*/ 0 h 1"/>
                <a:gd name="T4" fmla="*/ 0 60000 65536"/>
                <a:gd name="T5" fmla="*/ 0 60000 65536"/>
                <a:gd name="T6" fmla="*/ 0 w 432"/>
                <a:gd name="T7" fmla="*/ 0 h 1"/>
                <a:gd name="T8" fmla="*/ 432 w 432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32" h="1">
                  <a:moveTo>
                    <a:pt x="0" y="0"/>
                  </a:moveTo>
                  <a:lnTo>
                    <a:pt x="432" y="0"/>
                  </a:lnTo>
                </a:path>
              </a:pathLst>
            </a:custGeom>
            <a:noFill/>
            <a:ln w="19050">
              <a:solidFill>
                <a:schemeClr val="tx2"/>
              </a:solidFill>
              <a:round/>
              <a:headEnd type="none" w="lg" len="lg"/>
              <a:tailEnd type="triangle" w="lg" len="lg"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4" name="Group 74"/>
          <p:cNvGrpSpPr>
            <a:grpSpLocks/>
          </p:cNvGrpSpPr>
          <p:nvPr/>
        </p:nvGrpSpPr>
        <p:grpSpPr bwMode="auto">
          <a:xfrm>
            <a:off x="5257800" y="1325563"/>
            <a:ext cx="2665413" cy="1066800"/>
            <a:chOff x="3792" y="432"/>
            <a:chExt cx="1072" cy="672"/>
          </a:xfrm>
        </p:grpSpPr>
        <p:sp>
          <p:nvSpPr>
            <p:cNvPr id="747595" name="Text Box 75"/>
            <p:cNvSpPr txBox="1">
              <a:spLocks noChangeArrowheads="1"/>
            </p:cNvSpPr>
            <p:nvPr/>
          </p:nvSpPr>
          <p:spPr bwMode="auto">
            <a:xfrm>
              <a:off x="3792" y="432"/>
              <a:ext cx="188" cy="442"/>
            </a:xfrm>
            <a:prstGeom prst="rect">
              <a:avLst/>
            </a:prstGeom>
            <a:noFill/>
            <a:ln w="9525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4000" b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–</a:t>
              </a:r>
              <a:endParaRPr lang="ru-RU" sz="4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20535" name="Freeform 76"/>
            <p:cNvSpPr>
              <a:spLocks/>
            </p:cNvSpPr>
            <p:nvPr/>
          </p:nvSpPr>
          <p:spPr bwMode="auto">
            <a:xfrm>
              <a:off x="4032" y="1103"/>
              <a:ext cx="832" cy="1"/>
            </a:xfrm>
            <a:custGeom>
              <a:avLst/>
              <a:gdLst>
                <a:gd name="T0" fmla="*/ 0 w 832"/>
                <a:gd name="T1" fmla="*/ 0 h 1"/>
                <a:gd name="T2" fmla="*/ 832 w 832"/>
                <a:gd name="T3" fmla="*/ 0 h 1"/>
                <a:gd name="T4" fmla="*/ 0 60000 65536"/>
                <a:gd name="T5" fmla="*/ 0 60000 65536"/>
                <a:gd name="T6" fmla="*/ 0 w 832"/>
                <a:gd name="T7" fmla="*/ 0 h 1"/>
                <a:gd name="T8" fmla="*/ 832 w 832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832" h="1">
                  <a:moveTo>
                    <a:pt x="0" y="0"/>
                  </a:moveTo>
                  <a:lnTo>
                    <a:pt x="832" y="0"/>
                  </a:lnTo>
                </a:path>
              </a:pathLst>
            </a:custGeom>
            <a:noFill/>
            <a:ln w="28575">
              <a:solidFill>
                <a:schemeClr val="tx2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5" name="Group 149"/>
          <p:cNvGrpSpPr>
            <a:grpSpLocks/>
          </p:cNvGrpSpPr>
          <p:nvPr/>
        </p:nvGrpSpPr>
        <p:grpSpPr bwMode="auto">
          <a:xfrm>
            <a:off x="1524000" y="4953000"/>
            <a:ext cx="7086600" cy="579438"/>
            <a:chOff x="960" y="3120"/>
            <a:chExt cx="4464" cy="365"/>
          </a:xfrm>
        </p:grpSpPr>
        <p:sp>
          <p:nvSpPr>
            <p:cNvPr id="20528" name="Freeform 80"/>
            <p:cNvSpPr>
              <a:spLocks/>
            </p:cNvSpPr>
            <p:nvPr/>
          </p:nvSpPr>
          <p:spPr bwMode="auto">
            <a:xfrm>
              <a:off x="1056" y="3120"/>
              <a:ext cx="456" cy="8"/>
            </a:xfrm>
            <a:custGeom>
              <a:avLst/>
              <a:gdLst>
                <a:gd name="T0" fmla="*/ 0 w 456"/>
                <a:gd name="T1" fmla="*/ 0 h 8"/>
                <a:gd name="T2" fmla="*/ 456 w 456"/>
                <a:gd name="T3" fmla="*/ 8 h 8"/>
                <a:gd name="T4" fmla="*/ 0 60000 65536"/>
                <a:gd name="T5" fmla="*/ 0 60000 65536"/>
                <a:gd name="T6" fmla="*/ 0 w 456"/>
                <a:gd name="T7" fmla="*/ 0 h 8"/>
                <a:gd name="T8" fmla="*/ 456 w 456"/>
                <a:gd name="T9" fmla="*/ 8 h 8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56" h="8">
                  <a:moveTo>
                    <a:pt x="0" y="0"/>
                  </a:moveTo>
                  <a:lnTo>
                    <a:pt x="456" y="8"/>
                  </a:lnTo>
                </a:path>
              </a:pathLst>
            </a:custGeom>
            <a:noFill/>
            <a:ln w="19050">
              <a:solidFill>
                <a:srgbClr val="0000FF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47601" name="Text Box 81"/>
            <p:cNvSpPr txBox="1">
              <a:spLocks noChangeArrowheads="1"/>
            </p:cNvSpPr>
            <p:nvPr/>
          </p:nvSpPr>
          <p:spPr bwMode="auto">
            <a:xfrm>
              <a:off x="960" y="3120"/>
              <a:ext cx="1104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3200" b="1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M</a:t>
              </a:r>
              <a:r>
                <a:rPr lang="en-US" sz="3200" b="1" baseline="-25000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1</a:t>
              </a:r>
              <a:r>
                <a:rPr lang="en-US" sz="3200" b="1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M</a:t>
              </a:r>
              <a:r>
                <a:rPr lang="en-US" sz="3200" b="1" baseline="-25000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2 </a:t>
              </a:r>
              <a:r>
                <a:rPr lang="en-US" sz="3200" b="1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 = </a:t>
              </a:r>
              <a:endParaRPr lang="ru-RU" sz="3200" b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endParaRPr>
            </a:p>
          </p:txBody>
        </p:sp>
        <p:sp>
          <p:nvSpPr>
            <p:cNvPr id="20530" name="Freeform 82"/>
            <p:cNvSpPr>
              <a:spLocks/>
            </p:cNvSpPr>
            <p:nvPr/>
          </p:nvSpPr>
          <p:spPr bwMode="auto">
            <a:xfrm>
              <a:off x="994" y="3170"/>
              <a:ext cx="2" cy="262"/>
            </a:xfrm>
            <a:custGeom>
              <a:avLst/>
              <a:gdLst>
                <a:gd name="T0" fmla="*/ 0 w 2"/>
                <a:gd name="T1" fmla="*/ 0 h 262"/>
                <a:gd name="T2" fmla="*/ 2 w 2"/>
                <a:gd name="T3" fmla="*/ 262 h 262"/>
                <a:gd name="T4" fmla="*/ 0 60000 65536"/>
                <a:gd name="T5" fmla="*/ 0 60000 65536"/>
                <a:gd name="T6" fmla="*/ 0 w 2"/>
                <a:gd name="T7" fmla="*/ 0 h 262"/>
                <a:gd name="T8" fmla="*/ 2 w 2"/>
                <a:gd name="T9" fmla="*/ 262 h 26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" h="262">
                  <a:moveTo>
                    <a:pt x="0" y="0"/>
                  </a:moveTo>
                  <a:lnTo>
                    <a:pt x="2" y="262"/>
                  </a:lnTo>
                </a:path>
              </a:pathLst>
            </a:custGeom>
            <a:noFill/>
            <a:ln w="19050" cap="flat" cmpd="sng">
              <a:solidFill>
                <a:schemeClr val="tx2"/>
              </a:solidFill>
              <a:prstDash val="solid"/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531" name="Freeform 83"/>
            <p:cNvSpPr>
              <a:spLocks/>
            </p:cNvSpPr>
            <p:nvPr/>
          </p:nvSpPr>
          <p:spPr bwMode="auto">
            <a:xfrm>
              <a:off x="1686" y="3176"/>
              <a:ext cx="2" cy="250"/>
            </a:xfrm>
            <a:custGeom>
              <a:avLst/>
              <a:gdLst>
                <a:gd name="T0" fmla="*/ 0 w 2"/>
                <a:gd name="T1" fmla="*/ 0 h 250"/>
                <a:gd name="T2" fmla="*/ 2 w 2"/>
                <a:gd name="T3" fmla="*/ 250 h 250"/>
                <a:gd name="T4" fmla="*/ 0 60000 65536"/>
                <a:gd name="T5" fmla="*/ 0 60000 65536"/>
                <a:gd name="T6" fmla="*/ 0 w 2"/>
                <a:gd name="T7" fmla="*/ 0 h 250"/>
                <a:gd name="T8" fmla="*/ 2 w 2"/>
                <a:gd name="T9" fmla="*/ 250 h 25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" h="250">
                  <a:moveTo>
                    <a:pt x="0" y="0"/>
                  </a:moveTo>
                  <a:lnTo>
                    <a:pt x="2" y="250"/>
                  </a:lnTo>
                </a:path>
              </a:pathLst>
            </a:custGeom>
            <a:noFill/>
            <a:ln w="19050" cap="flat" cmpd="sng">
              <a:solidFill>
                <a:schemeClr val="tx2"/>
              </a:solidFill>
              <a:prstDash val="solid"/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47615" name="Rectangle 95"/>
            <p:cNvSpPr>
              <a:spLocks noChangeArrowheads="1"/>
            </p:cNvSpPr>
            <p:nvPr/>
          </p:nvSpPr>
          <p:spPr bwMode="auto">
            <a:xfrm>
              <a:off x="1994" y="3120"/>
              <a:ext cx="3430" cy="365"/>
            </a:xfrm>
            <a:prstGeom prst="rect">
              <a:avLst/>
            </a:prstGeom>
            <a:noFill/>
            <a:ln w="9525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32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(</a:t>
              </a:r>
              <a:r>
                <a:rPr lang="en-US" sz="3200" b="1" i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x</a:t>
              </a:r>
              <a:r>
                <a:rPr lang="en-US" sz="3200" b="1" baseline="-2500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2</a:t>
              </a:r>
              <a:r>
                <a:rPr lang="en-US" sz="3200" b="1" i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–x</a:t>
              </a:r>
              <a:r>
                <a:rPr lang="en-US" sz="3200" b="1" baseline="-2500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1</a:t>
              </a:r>
              <a:r>
                <a:rPr lang="en-US" sz="32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)</a:t>
              </a:r>
              <a:r>
                <a:rPr lang="en-US" sz="3200" b="1" baseline="3000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2</a:t>
              </a:r>
              <a:r>
                <a:rPr lang="en-US" sz="32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+(</a:t>
              </a:r>
              <a:r>
                <a:rPr lang="en-US" sz="3200" b="1" i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y</a:t>
              </a:r>
              <a:r>
                <a:rPr lang="en-US" sz="3200" b="1" baseline="-2500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2</a:t>
              </a:r>
              <a:r>
                <a:rPr lang="en-US" sz="3200" b="1" i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–y</a:t>
              </a:r>
              <a:r>
                <a:rPr lang="en-US" sz="3200" b="1" baseline="-2500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1</a:t>
              </a:r>
              <a:r>
                <a:rPr lang="en-US" sz="32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)</a:t>
              </a:r>
              <a:r>
                <a:rPr lang="en-US" sz="3200" b="1" baseline="3000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2</a:t>
              </a:r>
              <a:r>
                <a:rPr lang="en-US" sz="32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+(</a:t>
              </a:r>
              <a:r>
                <a:rPr lang="en-US" sz="3200" b="1" i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z</a:t>
              </a:r>
              <a:r>
                <a:rPr lang="en-US" sz="3200" b="1" baseline="-2500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2</a:t>
              </a:r>
              <a:r>
                <a:rPr lang="en-US" sz="3200" b="1" i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–z</a:t>
              </a:r>
              <a:r>
                <a:rPr lang="en-US" sz="3200" b="1" baseline="-2500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1</a:t>
              </a:r>
              <a:r>
                <a:rPr lang="en-US" sz="32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)</a:t>
              </a:r>
              <a:r>
                <a:rPr lang="en-US" sz="3200" b="1" baseline="3000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2</a:t>
              </a:r>
              <a:endParaRPr lang="ru-RU" sz="3200" b="1" baseline="300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endParaRPr>
            </a:p>
          </p:txBody>
        </p:sp>
        <p:sp>
          <p:nvSpPr>
            <p:cNvPr id="20533" name="Freeform 94"/>
            <p:cNvSpPr>
              <a:spLocks/>
            </p:cNvSpPr>
            <p:nvPr/>
          </p:nvSpPr>
          <p:spPr bwMode="auto">
            <a:xfrm>
              <a:off x="1920" y="3144"/>
              <a:ext cx="2744" cy="288"/>
            </a:xfrm>
            <a:custGeom>
              <a:avLst/>
              <a:gdLst>
                <a:gd name="T0" fmla="*/ 0 w 2744"/>
                <a:gd name="T1" fmla="*/ 108 h 288"/>
                <a:gd name="T2" fmla="*/ 36 w 2744"/>
                <a:gd name="T3" fmla="*/ 90 h 288"/>
                <a:gd name="T4" fmla="*/ 60 w 2744"/>
                <a:gd name="T5" fmla="*/ 288 h 288"/>
                <a:gd name="T6" fmla="*/ 101 w 2744"/>
                <a:gd name="T7" fmla="*/ 24 h 288"/>
                <a:gd name="T8" fmla="*/ 2744 w 274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744"/>
                <a:gd name="T16" fmla="*/ 0 h 288"/>
                <a:gd name="T17" fmla="*/ 2744 w 2744"/>
                <a:gd name="T18" fmla="*/ 288 h 28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744" h="288">
                  <a:moveTo>
                    <a:pt x="0" y="108"/>
                  </a:moveTo>
                  <a:lnTo>
                    <a:pt x="36" y="90"/>
                  </a:lnTo>
                  <a:lnTo>
                    <a:pt x="60" y="288"/>
                  </a:lnTo>
                  <a:lnTo>
                    <a:pt x="101" y="24"/>
                  </a:lnTo>
                  <a:lnTo>
                    <a:pt x="2744" y="0"/>
                  </a:lnTo>
                </a:path>
              </a:pathLst>
            </a:custGeom>
            <a:noFill/>
            <a:ln w="19050" cap="flat" cmpd="sng">
              <a:solidFill>
                <a:schemeClr val="tx2"/>
              </a:solidFill>
              <a:prstDash val="solid"/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747598" name="Text Box 78"/>
          <p:cNvSpPr txBox="1">
            <a:spLocks noChangeArrowheads="1"/>
          </p:cNvSpPr>
          <p:nvPr/>
        </p:nvSpPr>
        <p:spPr bwMode="auto">
          <a:xfrm>
            <a:off x="2209800" y="5791200"/>
            <a:ext cx="914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4000" b="1" i="1">
                <a:solidFill>
                  <a:srgbClr val="E6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d</a:t>
            </a:r>
            <a:r>
              <a:rPr lang="en-US" sz="4000" b="1">
                <a:solidFill>
                  <a:srgbClr val="E6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=</a:t>
            </a:r>
            <a:endParaRPr lang="ru-RU" sz="4000" b="1">
              <a:solidFill>
                <a:srgbClr val="E6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747630" name="Text Box 110"/>
          <p:cNvSpPr txBox="1">
            <a:spLocks noChangeArrowheads="1"/>
          </p:cNvSpPr>
          <p:nvPr/>
        </p:nvSpPr>
        <p:spPr bwMode="auto">
          <a:xfrm>
            <a:off x="8077200" y="76200"/>
            <a:ext cx="533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4000" b="1" i="1">
                <a:solidFill>
                  <a:srgbClr val="E6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d</a:t>
            </a:r>
            <a:r>
              <a:rPr lang="en-US" sz="4000" b="1">
                <a:solidFill>
                  <a:srgbClr val="E6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  <a:endParaRPr lang="ru-RU" sz="4000" b="1">
              <a:solidFill>
                <a:srgbClr val="E6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747634" name="Text Box 114"/>
          <p:cNvSpPr txBox="1">
            <a:spLocks noChangeArrowheads="1"/>
          </p:cNvSpPr>
          <p:nvPr/>
        </p:nvSpPr>
        <p:spPr bwMode="auto">
          <a:xfrm>
            <a:off x="1066800" y="3581400"/>
            <a:ext cx="2184400" cy="579438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2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M</a:t>
            </a:r>
            <a:r>
              <a:rPr lang="en-US" sz="3200" b="1" baseline="-250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1</a:t>
            </a:r>
            <a:r>
              <a:rPr lang="ru-RU" sz="32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(</a:t>
            </a:r>
            <a:r>
              <a:rPr lang="en-US" sz="3200" b="1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x</a:t>
            </a:r>
            <a:r>
              <a:rPr lang="en-US" sz="3200" b="1" baseline="-250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1</a:t>
            </a:r>
            <a:r>
              <a:rPr lang="en-US" sz="32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;</a:t>
            </a:r>
            <a:r>
              <a:rPr lang="en-US" sz="3200" b="1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y</a:t>
            </a:r>
            <a:r>
              <a:rPr lang="en-US" sz="3200" b="1" baseline="-250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1</a:t>
            </a:r>
            <a:r>
              <a:rPr lang="en-US" sz="32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;</a:t>
            </a:r>
            <a:r>
              <a:rPr lang="en-US" sz="3200" b="1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z</a:t>
            </a:r>
            <a:r>
              <a:rPr lang="en-US" sz="3200" b="1" baseline="-250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1</a:t>
            </a:r>
            <a:r>
              <a:rPr lang="en-US" sz="32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)</a:t>
            </a:r>
            <a:endParaRPr lang="ru-RU" sz="3200" b="1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20491" name="Freeform 115"/>
          <p:cNvSpPr>
            <a:spLocks/>
          </p:cNvSpPr>
          <p:nvPr/>
        </p:nvSpPr>
        <p:spPr bwMode="auto">
          <a:xfrm>
            <a:off x="330200" y="2692400"/>
            <a:ext cx="812800" cy="1117600"/>
          </a:xfrm>
          <a:custGeom>
            <a:avLst/>
            <a:gdLst>
              <a:gd name="T0" fmla="*/ 512 w 512"/>
              <a:gd name="T1" fmla="*/ 0 h 704"/>
              <a:gd name="T2" fmla="*/ 0 w 512"/>
              <a:gd name="T3" fmla="*/ 704 h 704"/>
              <a:gd name="T4" fmla="*/ 0 60000 65536"/>
              <a:gd name="T5" fmla="*/ 0 60000 65536"/>
              <a:gd name="T6" fmla="*/ 0 w 512"/>
              <a:gd name="T7" fmla="*/ 0 h 704"/>
              <a:gd name="T8" fmla="*/ 512 w 512"/>
              <a:gd name="T9" fmla="*/ 704 h 70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512" h="704">
                <a:moveTo>
                  <a:pt x="512" y="0"/>
                </a:moveTo>
                <a:lnTo>
                  <a:pt x="0" y="704"/>
                </a:lnTo>
              </a:path>
            </a:pathLst>
          </a:custGeom>
          <a:noFill/>
          <a:ln w="19050" cmpd="sng">
            <a:solidFill>
              <a:schemeClr val="tx1"/>
            </a:solidFill>
            <a:round/>
            <a:headEnd type="none" w="med" len="med"/>
            <a:tailEnd type="stealth" w="lg" len="lg"/>
          </a:ln>
        </p:spPr>
        <p:txBody>
          <a:bodyPr/>
          <a:lstStyle/>
          <a:p>
            <a:endParaRPr lang="ru-RU"/>
          </a:p>
        </p:txBody>
      </p:sp>
      <p:sp>
        <p:nvSpPr>
          <p:cNvPr id="747636" name="Text Box 116"/>
          <p:cNvSpPr txBox="1">
            <a:spLocks noChangeArrowheads="1"/>
          </p:cNvSpPr>
          <p:nvPr/>
        </p:nvSpPr>
        <p:spPr bwMode="auto">
          <a:xfrm>
            <a:off x="304800" y="3505200"/>
            <a:ext cx="463550" cy="762000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4400" b="1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x</a:t>
            </a:r>
            <a:endParaRPr lang="ru-RU" sz="4400" b="1" i="1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20493" name="Freeform 117"/>
          <p:cNvSpPr>
            <a:spLocks/>
          </p:cNvSpPr>
          <p:nvPr/>
        </p:nvSpPr>
        <p:spPr bwMode="auto">
          <a:xfrm>
            <a:off x="1128713" y="433388"/>
            <a:ext cx="1587" cy="2297112"/>
          </a:xfrm>
          <a:custGeom>
            <a:avLst/>
            <a:gdLst>
              <a:gd name="T0" fmla="*/ 1 w 1"/>
              <a:gd name="T1" fmla="*/ 1447 h 1447"/>
              <a:gd name="T2" fmla="*/ 0 w 1"/>
              <a:gd name="T3" fmla="*/ 0 h 1447"/>
              <a:gd name="T4" fmla="*/ 0 60000 65536"/>
              <a:gd name="T5" fmla="*/ 0 60000 65536"/>
              <a:gd name="T6" fmla="*/ 0 w 1"/>
              <a:gd name="T7" fmla="*/ 0 h 1447"/>
              <a:gd name="T8" fmla="*/ 1 w 1"/>
              <a:gd name="T9" fmla="*/ 1447 h 1447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" h="1447">
                <a:moveTo>
                  <a:pt x="1" y="1447"/>
                </a:moveTo>
                <a:lnTo>
                  <a:pt x="0" y="0"/>
                </a:lnTo>
              </a:path>
            </a:pathLst>
          </a:custGeom>
          <a:noFill/>
          <a:ln w="19050" cmpd="sng">
            <a:solidFill>
              <a:schemeClr val="tx1"/>
            </a:solidFill>
            <a:round/>
            <a:headEnd type="none" w="med" len="med"/>
            <a:tailEnd type="stealth" w="lg" len="lg"/>
          </a:ln>
        </p:spPr>
        <p:txBody>
          <a:bodyPr/>
          <a:lstStyle/>
          <a:p>
            <a:endParaRPr lang="ru-RU"/>
          </a:p>
        </p:txBody>
      </p:sp>
      <p:sp>
        <p:nvSpPr>
          <p:cNvPr id="747638" name="Text Box 118"/>
          <p:cNvSpPr txBox="1">
            <a:spLocks noChangeArrowheads="1"/>
          </p:cNvSpPr>
          <p:nvPr/>
        </p:nvSpPr>
        <p:spPr bwMode="auto">
          <a:xfrm>
            <a:off x="711200" y="76200"/>
            <a:ext cx="401638" cy="762000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4400" b="1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z</a:t>
            </a:r>
            <a:endParaRPr lang="ru-RU" sz="4400" b="1" i="1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20495" name="Freeform 119"/>
          <p:cNvSpPr>
            <a:spLocks/>
          </p:cNvSpPr>
          <p:nvPr/>
        </p:nvSpPr>
        <p:spPr bwMode="auto">
          <a:xfrm>
            <a:off x="1104900" y="2705100"/>
            <a:ext cx="2870200" cy="1588"/>
          </a:xfrm>
          <a:custGeom>
            <a:avLst/>
            <a:gdLst>
              <a:gd name="T0" fmla="*/ 0 w 1808"/>
              <a:gd name="T1" fmla="*/ 0 h 1"/>
              <a:gd name="T2" fmla="*/ 1808 w 1808"/>
              <a:gd name="T3" fmla="*/ 0 h 1"/>
              <a:gd name="T4" fmla="*/ 0 60000 65536"/>
              <a:gd name="T5" fmla="*/ 0 60000 65536"/>
              <a:gd name="T6" fmla="*/ 0 w 1808"/>
              <a:gd name="T7" fmla="*/ 0 h 1"/>
              <a:gd name="T8" fmla="*/ 1808 w 1808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808" h="1">
                <a:moveTo>
                  <a:pt x="0" y="0"/>
                </a:moveTo>
                <a:lnTo>
                  <a:pt x="1808" y="0"/>
                </a:lnTo>
              </a:path>
            </a:pathLst>
          </a:custGeom>
          <a:noFill/>
          <a:ln w="19050" cmpd="sng">
            <a:solidFill>
              <a:schemeClr val="tx1"/>
            </a:solidFill>
            <a:round/>
            <a:headEnd type="none" w="med" len="med"/>
            <a:tailEnd type="stealth" w="lg" len="lg"/>
          </a:ln>
        </p:spPr>
        <p:txBody>
          <a:bodyPr/>
          <a:lstStyle/>
          <a:p>
            <a:endParaRPr lang="ru-RU"/>
          </a:p>
        </p:txBody>
      </p:sp>
      <p:sp>
        <p:nvSpPr>
          <p:cNvPr id="747640" name="Text Box 120"/>
          <p:cNvSpPr txBox="1">
            <a:spLocks noChangeArrowheads="1"/>
          </p:cNvSpPr>
          <p:nvPr/>
        </p:nvSpPr>
        <p:spPr bwMode="auto">
          <a:xfrm>
            <a:off x="3886200" y="2209800"/>
            <a:ext cx="431800" cy="762000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4400" b="1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y</a:t>
            </a:r>
            <a:endParaRPr lang="ru-RU" sz="4400" b="1" i="1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grpSp>
        <p:nvGrpSpPr>
          <p:cNvPr id="6" name="Group 121"/>
          <p:cNvGrpSpPr>
            <a:grpSpLocks/>
          </p:cNvGrpSpPr>
          <p:nvPr/>
        </p:nvGrpSpPr>
        <p:grpSpPr bwMode="auto">
          <a:xfrm>
            <a:off x="787400" y="2362200"/>
            <a:ext cx="577850" cy="455613"/>
            <a:chOff x="1440" y="2112"/>
            <a:chExt cx="364" cy="287"/>
          </a:xfrm>
        </p:grpSpPr>
        <p:sp>
          <p:nvSpPr>
            <p:cNvPr id="747642" name="Text Box 122"/>
            <p:cNvSpPr txBox="1">
              <a:spLocks noChangeArrowheads="1"/>
            </p:cNvSpPr>
            <p:nvPr/>
          </p:nvSpPr>
          <p:spPr bwMode="auto">
            <a:xfrm>
              <a:off x="1440" y="2112"/>
              <a:ext cx="364" cy="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ru-RU" sz="2400" b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О</a:t>
              </a:r>
              <a:endParaRPr lang="ru-RU" sz="2400">
                <a:solidFill>
                  <a:srgbClr val="FF0000"/>
                </a:solidFill>
              </a:endParaRPr>
            </a:p>
          </p:txBody>
        </p:sp>
        <p:sp>
          <p:nvSpPr>
            <p:cNvPr id="20527" name="Oval 123"/>
            <p:cNvSpPr>
              <a:spLocks noChangeArrowheads="1"/>
            </p:cNvSpPr>
            <p:nvPr/>
          </p:nvSpPr>
          <p:spPr bwMode="auto">
            <a:xfrm>
              <a:off x="1632" y="2304"/>
              <a:ext cx="48" cy="48"/>
            </a:xfrm>
            <a:prstGeom prst="ellipse">
              <a:avLst/>
            </a:prstGeom>
            <a:solidFill>
              <a:srgbClr val="FF0000"/>
            </a:solidFill>
            <a:ln w="3175">
              <a:solidFill>
                <a:schemeClr val="tx2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747644" name="Text Box 124"/>
          <p:cNvSpPr txBox="1">
            <a:spLocks noChangeArrowheads="1"/>
          </p:cNvSpPr>
          <p:nvPr/>
        </p:nvSpPr>
        <p:spPr bwMode="auto">
          <a:xfrm>
            <a:off x="2057400" y="762000"/>
            <a:ext cx="2184400" cy="579438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2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M</a:t>
            </a:r>
            <a:r>
              <a:rPr lang="en-US" sz="3200" b="1" baseline="-250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2</a:t>
            </a:r>
            <a:r>
              <a:rPr lang="ru-RU" sz="32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(</a:t>
            </a:r>
            <a:r>
              <a:rPr lang="en-US" sz="3200" b="1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x</a:t>
            </a:r>
            <a:r>
              <a:rPr lang="en-US" sz="3200" b="1" baseline="-250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2</a:t>
            </a:r>
            <a:r>
              <a:rPr lang="en-US" sz="32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;</a:t>
            </a:r>
            <a:r>
              <a:rPr lang="en-US" sz="3200" b="1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y</a:t>
            </a:r>
            <a:r>
              <a:rPr lang="en-US" sz="3200" b="1" baseline="-250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2</a:t>
            </a:r>
            <a:r>
              <a:rPr lang="en-US" sz="32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;</a:t>
            </a:r>
            <a:r>
              <a:rPr lang="en-US" sz="3200" b="1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z</a:t>
            </a:r>
            <a:r>
              <a:rPr lang="en-US" sz="3200" b="1" baseline="-250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2</a:t>
            </a:r>
            <a:r>
              <a:rPr lang="en-US" sz="32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)</a:t>
            </a:r>
            <a:endParaRPr lang="ru-RU" sz="3200" b="1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20499" name="Oval 125"/>
          <p:cNvSpPr>
            <a:spLocks noChangeArrowheads="1"/>
          </p:cNvSpPr>
          <p:nvPr/>
        </p:nvSpPr>
        <p:spPr bwMode="auto">
          <a:xfrm>
            <a:off x="3124200" y="13716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2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0500" name="Oval 126"/>
          <p:cNvSpPr>
            <a:spLocks noChangeArrowheads="1"/>
          </p:cNvSpPr>
          <p:nvPr/>
        </p:nvSpPr>
        <p:spPr bwMode="auto">
          <a:xfrm>
            <a:off x="1371600" y="35052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2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47647" name="Text Box 127"/>
          <p:cNvSpPr txBox="1">
            <a:spLocks noChangeArrowheads="1"/>
          </p:cNvSpPr>
          <p:nvPr/>
        </p:nvSpPr>
        <p:spPr bwMode="auto">
          <a:xfrm>
            <a:off x="5791200" y="1219200"/>
            <a:ext cx="2184400" cy="579438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2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M</a:t>
            </a:r>
            <a:r>
              <a:rPr lang="en-US" sz="3200" b="1" baseline="-250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2</a:t>
            </a:r>
            <a:r>
              <a:rPr lang="ru-RU" sz="32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(</a:t>
            </a:r>
            <a:r>
              <a:rPr lang="en-US" sz="3200" b="1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x</a:t>
            </a:r>
            <a:r>
              <a:rPr lang="en-US" sz="3200" b="1" baseline="-250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2</a:t>
            </a:r>
            <a:r>
              <a:rPr lang="en-US" sz="32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;</a:t>
            </a:r>
            <a:r>
              <a:rPr lang="en-US" sz="3200" b="1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y</a:t>
            </a:r>
            <a:r>
              <a:rPr lang="en-US" sz="3200" b="1" baseline="-250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2</a:t>
            </a:r>
            <a:r>
              <a:rPr lang="en-US" sz="32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;</a:t>
            </a:r>
            <a:r>
              <a:rPr lang="en-US" sz="3200" b="1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z</a:t>
            </a:r>
            <a:r>
              <a:rPr lang="en-US" sz="3200" b="1" baseline="-250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2</a:t>
            </a:r>
            <a:r>
              <a:rPr lang="en-US" sz="32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)</a:t>
            </a:r>
            <a:endParaRPr lang="ru-RU" sz="3200" b="1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747648" name="Text Box 128"/>
          <p:cNvSpPr txBox="1">
            <a:spLocks noChangeArrowheads="1"/>
          </p:cNvSpPr>
          <p:nvPr/>
        </p:nvSpPr>
        <p:spPr bwMode="auto">
          <a:xfrm>
            <a:off x="5791200" y="1752600"/>
            <a:ext cx="2184400" cy="579438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2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M</a:t>
            </a:r>
            <a:r>
              <a:rPr lang="en-US" sz="3200" b="1" baseline="-250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1</a:t>
            </a:r>
            <a:r>
              <a:rPr lang="ru-RU" sz="32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(</a:t>
            </a:r>
            <a:r>
              <a:rPr lang="en-US" sz="3200" b="1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x</a:t>
            </a:r>
            <a:r>
              <a:rPr lang="en-US" sz="3200" b="1" baseline="-250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1</a:t>
            </a:r>
            <a:r>
              <a:rPr lang="en-US" sz="32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;</a:t>
            </a:r>
            <a:r>
              <a:rPr lang="en-US" sz="3200" b="1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y</a:t>
            </a:r>
            <a:r>
              <a:rPr lang="en-US" sz="3200" b="1" baseline="-250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1</a:t>
            </a:r>
            <a:r>
              <a:rPr lang="en-US" sz="32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;</a:t>
            </a:r>
            <a:r>
              <a:rPr lang="en-US" sz="3200" b="1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z</a:t>
            </a:r>
            <a:r>
              <a:rPr lang="en-US" sz="3200" b="1" baseline="-250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1</a:t>
            </a:r>
            <a:r>
              <a:rPr lang="en-US" sz="32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)</a:t>
            </a:r>
            <a:endParaRPr lang="ru-RU" sz="3200" b="1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grpSp>
        <p:nvGrpSpPr>
          <p:cNvPr id="7" name="Group 148"/>
          <p:cNvGrpSpPr>
            <a:grpSpLocks/>
          </p:cNvGrpSpPr>
          <p:nvPr/>
        </p:nvGrpSpPr>
        <p:grpSpPr bwMode="auto">
          <a:xfrm>
            <a:off x="4279900" y="3489325"/>
            <a:ext cx="4254500" cy="1311275"/>
            <a:chOff x="2696" y="2198"/>
            <a:chExt cx="2680" cy="826"/>
          </a:xfrm>
        </p:grpSpPr>
        <p:grpSp>
          <p:nvGrpSpPr>
            <p:cNvPr id="8" name="Group 130"/>
            <p:cNvGrpSpPr>
              <a:grpSpLocks/>
            </p:cNvGrpSpPr>
            <p:nvPr/>
          </p:nvGrpSpPr>
          <p:grpSpPr bwMode="auto">
            <a:xfrm>
              <a:off x="3272" y="2294"/>
              <a:ext cx="2104" cy="432"/>
              <a:chOff x="3072" y="3648"/>
              <a:chExt cx="2104" cy="432"/>
            </a:xfrm>
          </p:grpSpPr>
          <p:sp>
            <p:nvSpPr>
              <p:cNvPr id="747651" name="Text Box 131"/>
              <p:cNvSpPr txBox="1">
                <a:spLocks noChangeArrowheads="1"/>
              </p:cNvSpPr>
              <p:nvPr/>
            </p:nvSpPr>
            <p:spPr bwMode="auto">
              <a:xfrm>
                <a:off x="4023" y="3696"/>
                <a:ext cx="912" cy="365"/>
              </a:xfrm>
              <a:prstGeom prst="rect">
                <a:avLst/>
              </a:prstGeom>
              <a:noFill/>
              <a:ln w="9525">
                <a:noFill/>
                <a:miter lim="800000"/>
                <a:headEnd type="none" w="lg" len="lg"/>
                <a:tailEnd type="none" w="lg" len="lg"/>
              </a:ln>
              <a:effectLst/>
            </p:spPr>
            <p:txBody>
              <a:bodyPr>
                <a:spAutoFit/>
              </a:bodyPr>
              <a:lstStyle/>
              <a:p>
                <a:pPr>
                  <a:defRPr/>
                </a:pPr>
                <a:r>
                  <a:rPr lang="en-US" sz="3200" b="1" i="1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</a:rPr>
                  <a:t>+     </a:t>
                </a:r>
                <a:r>
                  <a:rPr lang="en-US" sz="1000" b="1" i="1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</a:rPr>
                  <a:t> </a:t>
                </a:r>
                <a:r>
                  <a:rPr lang="en-US" sz="3200" b="1" i="1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</a:rPr>
                  <a:t>+ </a:t>
                </a:r>
                <a:endParaRPr lang="ru-RU" sz="3200" b="1" i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endParaRPr>
              </a:p>
            </p:txBody>
          </p:sp>
          <p:sp>
            <p:nvSpPr>
              <p:cNvPr id="747652" name="Text Box 132"/>
              <p:cNvSpPr txBox="1">
                <a:spLocks noChangeArrowheads="1"/>
              </p:cNvSpPr>
              <p:nvPr/>
            </p:nvSpPr>
            <p:spPr bwMode="auto">
              <a:xfrm>
                <a:off x="4272" y="3696"/>
                <a:ext cx="240" cy="365"/>
              </a:xfrm>
              <a:prstGeom prst="rect">
                <a:avLst/>
              </a:prstGeom>
              <a:noFill/>
              <a:ln w="9525">
                <a:noFill/>
                <a:miter lim="800000"/>
                <a:headEnd type="none" w="lg" len="lg"/>
                <a:tailEnd type="none" w="lg" len="lg"/>
              </a:ln>
              <a:effectLst/>
            </p:spPr>
            <p:txBody>
              <a:bodyPr>
                <a:spAutoFit/>
              </a:bodyPr>
              <a:lstStyle/>
              <a:p>
                <a:pPr>
                  <a:defRPr/>
                </a:pPr>
                <a:r>
                  <a:rPr lang="en-US" sz="3200" b="1" i="1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</a:rPr>
                  <a:t>y</a:t>
                </a:r>
                <a:endParaRPr lang="ru-RU" sz="3200" b="1" i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endParaRPr>
              </a:p>
            </p:txBody>
          </p:sp>
          <p:sp>
            <p:nvSpPr>
              <p:cNvPr id="747653" name="Text Box 133"/>
              <p:cNvSpPr txBox="1">
                <a:spLocks noChangeArrowheads="1"/>
              </p:cNvSpPr>
              <p:nvPr/>
            </p:nvSpPr>
            <p:spPr bwMode="auto">
              <a:xfrm>
                <a:off x="4752" y="3696"/>
                <a:ext cx="240" cy="365"/>
              </a:xfrm>
              <a:prstGeom prst="rect">
                <a:avLst/>
              </a:prstGeom>
              <a:noFill/>
              <a:ln w="9525">
                <a:noFill/>
                <a:miter lim="800000"/>
                <a:headEnd type="none" w="lg" len="lg"/>
                <a:tailEnd type="none" w="lg" len="lg"/>
              </a:ln>
              <a:effectLst/>
            </p:spPr>
            <p:txBody>
              <a:bodyPr>
                <a:spAutoFit/>
              </a:bodyPr>
              <a:lstStyle/>
              <a:p>
                <a:pPr>
                  <a:defRPr/>
                </a:pPr>
                <a:r>
                  <a:rPr lang="en-US" sz="1000" b="1" i="1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</a:rPr>
                  <a:t> </a:t>
                </a:r>
                <a:r>
                  <a:rPr lang="en-US" sz="3200" b="1" i="1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</a:rPr>
                  <a:t>z</a:t>
                </a:r>
                <a:endParaRPr lang="ru-RU" sz="3200" b="1" i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endParaRPr>
              </a:p>
            </p:txBody>
          </p:sp>
          <p:sp>
            <p:nvSpPr>
              <p:cNvPr id="747654" name="Text Box 134"/>
              <p:cNvSpPr txBox="1">
                <a:spLocks noChangeArrowheads="1"/>
              </p:cNvSpPr>
              <p:nvPr/>
            </p:nvSpPr>
            <p:spPr bwMode="auto">
              <a:xfrm>
                <a:off x="3735" y="3696"/>
                <a:ext cx="240" cy="365"/>
              </a:xfrm>
              <a:prstGeom prst="rect">
                <a:avLst/>
              </a:prstGeom>
              <a:noFill/>
              <a:ln w="9525">
                <a:noFill/>
                <a:miter lim="800000"/>
                <a:headEnd type="none" w="lg" len="lg"/>
                <a:tailEnd type="none" w="lg" len="lg"/>
              </a:ln>
              <a:effectLst/>
            </p:spPr>
            <p:txBody>
              <a:bodyPr>
                <a:spAutoFit/>
              </a:bodyPr>
              <a:lstStyle/>
              <a:p>
                <a:pPr>
                  <a:defRPr/>
                </a:pPr>
                <a:r>
                  <a:rPr lang="en-US" sz="3200" b="1" i="1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</a:rPr>
                  <a:t>x</a:t>
                </a:r>
                <a:endParaRPr lang="ru-RU" sz="3200" b="1" i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endParaRPr>
              </a:p>
            </p:txBody>
          </p:sp>
          <p:sp>
            <p:nvSpPr>
              <p:cNvPr id="747655" name="Text Box 135"/>
              <p:cNvSpPr txBox="1">
                <a:spLocks noChangeArrowheads="1"/>
              </p:cNvSpPr>
              <p:nvPr/>
            </p:nvSpPr>
            <p:spPr bwMode="auto">
              <a:xfrm>
                <a:off x="3408" y="3696"/>
                <a:ext cx="288" cy="365"/>
              </a:xfrm>
              <a:prstGeom prst="rect">
                <a:avLst/>
              </a:prstGeom>
              <a:noFill/>
              <a:ln w="9525">
                <a:noFill/>
                <a:miter lim="800000"/>
                <a:headEnd type="none" w="lg" len="lg"/>
                <a:tailEnd type="none" w="lg" len="lg"/>
              </a:ln>
              <a:effectLst/>
            </p:spPr>
            <p:txBody>
              <a:bodyPr>
                <a:spAutoFit/>
              </a:bodyPr>
              <a:lstStyle/>
              <a:p>
                <a:pPr>
                  <a:defRPr/>
                </a:pPr>
                <a:r>
                  <a:rPr lang="en-US" sz="3200" b="1" i="1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</a:rPr>
                  <a:t>= </a:t>
                </a:r>
                <a:endParaRPr lang="ru-RU" sz="3200" b="1" i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endParaRPr>
              </a:p>
            </p:txBody>
          </p:sp>
          <p:grpSp>
            <p:nvGrpSpPr>
              <p:cNvPr id="9" name="Group 136"/>
              <p:cNvGrpSpPr>
                <a:grpSpLocks/>
              </p:cNvGrpSpPr>
              <p:nvPr/>
            </p:nvGrpSpPr>
            <p:grpSpPr bwMode="auto">
              <a:xfrm>
                <a:off x="3072" y="3676"/>
                <a:ext cx="356" cy="404"/>
                <a:chOff x="2256" y="3120"/>
                <a:chExt cx="356" cy="404"/>
              </a:xfrm>
            </p:grpSpPr>
            <p:grpSp>
              <p:nvGrpSpPr>
                <p:cNvPr id="10" name="Group 137"/>
                <p:cNvGrpSpPr>
                  <a:grpSpLocks/>
                </p:cNvGrpSpPr>
                <p:nvPr/>
              </p:nvGrpSpPr>
              <p:grpSpPr bwMode="auto">
                <a:xfrm>
                  <a:off x="2256" y="3120"/>
                  <a:ext cx="356" cy="404"/>
                  <a:chOff x="3964" y="2016"/>
                  <a:chExt cx="356" cy="404"/>
                </a:xfrm>
              </p:grpSpPr>
              <p:sp>
                <p:nvSpPr>
                  <p:cNvPr id="747658" name="Text Box 13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964" y="2016"/>
                    <a:ext cx="356" cy="404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 type="none" w="lg" len="lg"/>
                    <a:tailEnd type="none" w="lg" len="lg"/>
                  </a:ln>
                  <a:effectLst/>
                </p:spPr>
                <p:txBody>
                  <a:bodyPr>
                    <a:spAutoFit/>
                  </a:bodyPr>
                  <a:lstStyle/>
                  <a:p>
                    <a:pPr>
                      <a:defRPr/>
                    </a:pPr>
                    <a:r>
                      <a:rPr lang="en-US" sz="1200" b="1" i="1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rPr>
                      <a:t> </a:t>
                    </a:r>
                    <a:r>
                      <a:rPr lang="en-US" sz="3600" b="1" i="1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rPr>
                      <a:t>a</a:t>
                    </a:r>
                    <a:endParaRPr lang="ru-RU" sz="3600" b="1"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20525" name="Freeform 139"/>
                  <p:cNvSpPr>
                    <a:spLocks/>
                  </p:cNvSpPr>
                  <p:nvPr/>
                </p:nvSpPr>
                <p:spPr bwMode="auto">
                  <a:xfrm>
                    <a:off x="4032" y="2136"/>
                    <a:ext cx="192" cy="11"/>
                  </a:xfrm>
                  <a:custGeom>
                    <a:avLst/>
                    <a:gdLst>
                      <a:gd name="T0" fmla="*/ 0 w 192"/>
                      <a:gd name="T1" fmla="*/ 11 h 11"/>
                      <a:gd name="T2" fmla="*/ 192 w 192"/>
                      <a:gd name="T3" fmla="*/ 0 h 11"/>
                      <a:gd name="T4" fmla="*/ 0 60000 65536"/>
                      <a:gd name="T5" fmla="*/ 0 60000 65536"/>
                      <a:gd name="T6" fmla="*/ 0 w 192"/>
                      <a:gd name="T7" fmla="*/ 0 h 11"/>
                      <a:gd name="T8" fmla="*/ 192 w 192"/>
                      <a:gd name="T9" fmla="*/ 11 h 11"/>
                    </a:gdLst>
                    <a:ahLst/>
                    <a:cxnLst>
                      <a:cxn ang="T4">
                        <a:pos x="T0" y="T1"/>
                      </a:cxn>
                      <a:cxn ang="T5">
                        <a:pos x="T2" y="T3"/>
                      </a:cxn>
                    </a:cxnLst>
                    <a:rect l="T6" t="T7" r="T8" b="T9"/>
                    <a:pathLst>
                      <a:path w="192" h="11">
                        <a:moveTo>
                          <a:pt x="0" y="11"/>
                        </a:moveTo>
                        <a:lnTo>
                          <a:pt x="192" y="0"/>
                        </a:lnTo>
                      </a:path>
                    </a:pathLst>
                  </a:custGeom>
                  <a:noFill/>
                  <a:ln w="19050" cap="flat" cmpd="sng">
                    <a:solidFill>
                      <a:srgbClr val="FF0000"/>
                    </a:solidFill>
                    <a:prstDash val="solid"/>
                    <a:round/>
                    <a:headEnd type="none" w="lg" len="lg"/>
                    <a:tailEnd type="stealth" w="lg" len="lg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1" name="Group 140"/>
                <p:cNvGrpSpPr>
                  <a:grpSpLocks/>
                </p:cNvGrpSpPr>
                <p:nvPr/>
              </p:nvGrpSpPr>
              <p:grpSpPr bwMode="auto">
                <a:xfrm>
                  <a:off x="2295" y="3216"/>
                  <a:ext cx="249" cy="296"/>
                  <a:chOff x="2256" y="3552"/>
                  <a:chExt cx="249" cy="296"/>
                </a:xfrm>
              </p:grpSpPr>
              <p:sp>
                <p:nvSpPr>
                  <p:cNvPr id="20522" name="Freeform 141"/>
                  <p:cNvSpPr>
                    <a:spLocks/>
                  </p:cNvSpPr>
                  <p:nvPr/>
                </p:nvSpPr>
                <p:spPr bwMode="auto">
                  <a:xfrm>
                    <a:off x="2256" y="3552"/>
                    <a:ext cx="9" cy="296"/>
                  </a:xfrm>
                  <a:custGeom>
                    <a:avLst/>
                    <a:gdLst>
                      <a:gd name="T0" fmla="*/ 0 w 9"/>
                      <a:gd name="T1" fmla="*/ 0 h 296"/>
                      <a:gd name="T2" fmla="*/ 9 w 9"/>
                      <a:gd name="T3" fmla="*/ 296 h 296"/>
                      <a:gd name="T4" fmla="*/ 0 60000 65536"/>
                      <a:gd name="T5" fmla="*/ 0 60000 65536"/>
                      <a:gd name="T6" fmla="*/ 0 w 9"/>
                      <a:gd name="T7" fmla="*/ 0 h 296"/>
                      <a:gd name="T8" fmla="*/ 9 w 9"/>
                      <a:gd name="T9" fmla="*/ 296 h 296"/>
                    </a:gdLst>
                    <a:ahLst/>
                    <a:cxnLst>
                      <a:cxn ang="T4">
                        <a:pos x="T0" y="T1"/>
                      </a:cxn>
                      <a:cxn ang="T5">
                        <a:pos x="T2" y="T3"/>
                      </a:cxn>
                    </a:cxnLst>
                    <a:rect l="T6" t="T7" r="T8" b="T9"/>
                    <a:pathLst>
                      <a:path w="9" h="296">
                        <a:moveTo>
                          <a:pt x="0" y="0"/>
                        </a:moveTo>
                        <a:lnTo>
                          <a:pt x="9" y="296"/>
                        </a:lnTo>
                      </a:path>
                    </a:pathLst>
                  </a:custGeom>
                  <a:noFill/>
                  <a:ln w="19050" cap="flat" cmpd="sng">
                    <a:solidFill>
                      <a:srgbClr val="FF0000"/>
                    </a:solidFill>
                    <a:prstDash val="solid"/>
                    <a:round/>
                    <a:headEnd type="none" w="lg" len="lg"/>
                    <a:tailEnd type="none" w="lg" len="lg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0523" name="Freeform 142"/>
                  <p:cNvSpPr>
                    <a:spLocks/>
                  </p:cNvSpPr>
                  <p:nvPr/>
                </p:nvSpPr>
                <p:spPr bwMode="auto">
                  <a:xfrm>
                    <a:off x="2496" y="3552"/>
                    <a:ext cx="9" cy="296"/>
                  </a:xfrm>
                  <a:custGeom>
                    <a:avLst/>
                    <a:gdLst>
                      <a:gd name="T0" fmla="*/ 0 w 9"/>
                      <a:gd name="T1" fmla="*/ 0 h 296"/>
                      <a:gd name="T2" fmla="*/ 9 w 9"/>
                      <a:gd name="T3" fmla="*/ 296 h 296"/>
                      <a:gd name="T4" fmla="*/ 0 60000 65536"/>
                      <a:gd name="T5" fmla="*/ 0 60000 65536"/>
                      <a:gd name="T6" fmla="*/ 0 w 9"/>
                      <a:gd name="T7" fmla="*/ 0 h 296"/>
                      <a:gd name="T8" fmla="*/ 9 w 9"/>
                      <a:gd name="T9" fmla="*/ 296 h 296"/>
                    </a:gdLst>
                    <a:ahLst/>
                    <a:cxnLst>
                      <a:cxn ang="T4">
                        <a:pos x="T0" y="T1"/>
                      </a:cxn>
                      <a:cxn ang="T5">
                        <a:pos x="T2" y="T3"/>
                      </a:cxn>
                    </a:cxnLst>
                    <a:rect l="T6" t="T7" r="T8" b="T9"/>
                    <a:pathLst>
                      <a:path w="9" h="296">
                        <a:moveTo>
                          <a:pt x="0" y="0"/>
                        </a:moveTo>
                        <a:lnTo>
                          <a:pt x="9" y="296"/>
                        </a:lnTo>
                      </a:path>
                    </a:pathLst>
                  </a:custGeom>
                  <a:noFill/>
                  <a:ln w="19050" cap="flat" cmpd="sng">
                    <a:solidFill>
                      <a:srgbClr val="FF0000"/>
                    </a:solidFill>
                    <a:prstDash val="solid"/>
                    <a:round/>
                    <a:headEnd type="none" w="lg" len="lg"/>
                    <a:tailEnd type="none" w="lg" len="lg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sp>
            <p:nvSpPr>
              <p:cNvPr id="20516" name="Text Box 143"/>
              <p:cNvSpPr txBox="1">
                <a:spLocks noChangeArrowheads="1"/>
              </p:cNvSpPr>
              <p:nvPr/>
            </p:nvSpPr>
            <p:spPr bwMode="auto">
              <a:xfrm>
                <a:off x="3927" y="3657"/>
                <a:ext cx="196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r>
                  <a:rPr lang="en-US"/>
                  <a:t>2</a:t>
                </a:r>
                <a:endParaRPr lang="ru-RU"/>
              </a:p>
            </p:txBody>
          </p:sp>
          <p:sp>
            <p:nvSpPr>
              <p:cNvPr id="20517" name="Text Box 144"/>
              <p:cNvSpPr txBox="1">
                <a:spLocks noChangeArrowheads="1"/>
              </p:cNvSpPr>
              <p:nvPr/>
            </p:nvSpPr>
            <p:spPr bwMode="auto">
              <a:xfrm>
                <a:off x="4460" y="3648"/>
                <a:ext cx="196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r>
                  <a:rPr lang="en-US"/>
                  <a:t>2</a:t>
                </a:r>
                <a:endParaRPr lang="ru-RU"/>
              </a:p>
            </p:txBody>
          </p:sp>
          <p:sp>
            <p:nvSpPr>
              <p:cNvPr id="20518" name="Text Box 145"/>
              <p:cNvSpPr txBox="1">
                <a:spLocks noChangeArrowheads="1"/>
              </p:cNvSpPr>
              <p:nvPr/>
            </p:nvSpPr>
            <p:spPr bwMode="auto">
              <a:xfrm>
                <a:off x="4944" y="3648"/>
                <a:ext cx="196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r>
                  <a:rPr lang="en-US"/>
                  <a:t>2</a:t>
                </a:r>
                <a:endParaRPr lang="ru-RU"/>
              </a:p>
            </p:txBody>
          </p:sp>
          <p:sp>
            <p:nvSpPr>
              <p:cNvPr id="20519" name="Freeform 146"/>
              <p:cNvSpPr>
                <a:spLocks/>
              </p:cNvSpPr>
              <p:nvPr/>
            </p:nvSpPr>
            <p:spPr bwMode="auto">
              <a:xfrm>
                <a:off x="3600" y="3656"/>
                <a:ext cx="1576" cy="376"/>
              </a:xfrm>
              <a:custGeom>
                <a:avLst/>
                <a:gdLst>
                  <a:gd name="T0" fmla="*/ 0 w 1576"/>
                  <a:gd name="T1" fmla="*/ 136 h 376"/>
                  <a:gd name="T2" fmla="*/ 48 w 1576"/>
                  <a:gd name="T3" fmla="*/ 88 h 376"/>
                  <a:gd name="T4" fmla="*/ 96 w 1576"/>
                  <a:gd name="T5" fmla="*/ 376 h 376"/>
                  <a:gd name="T6" fmla="*/ 112 w 1576"/>
                  <a:gd name="T7" fmla="*/ 16 h 376"/>
                  <a:gd name="T8" fmla="*/ 1576 w 1576"/>
                  <a:gd name="T9" fmla="*/ 0 h 37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576"/>
                  <a:gd name="T16" fmla="*/ 0 h 376"/>
                  <a:gd name="T17" fmla="*/ 1576 w 1576"/>
                  <a:gd name="T18" fmla="*/ 376 h 37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576" h="376">
                    <a:moveTo>
                      <a:pt x="0" y="136"/>
                    </a:moveTo>
                    <a:lnTo>
                      <a:pt x="48" y="88"/>
                    </a:lnTo>
                    <a:lnTo>
                      <a:pt x="96" y="376"/>
                    </a:lnTo>
                    <a:lnTo>
                      <a:pt x="112" y="16"/>
                    </a:lnTo>
                    <a:lnTo>
                      <a:pt x="1576" y="0"/>
                    </a:lnTo>
                  </a:path>
                </a:pathLst>
              </a:custGeom>
              <a:noFill/>
              <a:ln w="19050" cap="flat" cmpd="sng">
                <a:solidFill>
                  <a:schemeClr val="tx2"/>
                </a:solidFill>
                <a:prstDash val="solid"/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747667" name="Text Box 147"/>
            <p:cNvSpPr txBox="1">
              <a:spLocks noChangeArrowheads="1"/>
            </p:cNvSpPr>
            <p:nvPr/>
          </p:nvSpPr>
          <p:spPr bwMode="auto">
            <a:xfrm>
              <a:off x="2696" y="2198"/>
              <a:ext cx="436" cy="826"/>
            </a:xfrm>
            <a:prstGeom prst="rect">
              <a:avLst/>
            </a:prstGeom>
            <a:noFill/>
            <a:ln w="9525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8000" b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*</a:t>
              </a:r>
              <a:endParaRPr lang="ru-RU" sz="8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endParaRPr>
            </a:p>
          </p:txBody>
        </p:sp>
      </p:grpSp>
      <p:grpSp>
        <p:nvGrpSpPr>
          <p:cNvPr id="12" name="Group 157"/>
          <p:cNvGrpSpPr>
            <a:grpSpLocks/>
          </p:cNvGrpSpPr>
          <p:nvPr/>
        </p:nvGrpSpPr>
        <p:grpSpPr bwMode="auto">
          <a:xfrm>
            <a:off x="3048000" y="5867400"/>
            <a:ext cx="5562600" cy="579438"/>
            <a:chOff x="1920" y="3696"/>
            <a:chExt cx="3504" cy="365"/>
          </a:xfrm>
        </p:grpSpPr>
        <p:sp>
          <p:nvSpPr>
            <p:cNvPr id="747675" name="Rectangle 155"/>
            <p:cNvSpPr>
              <a:spLocks noChangeArrowheads="1"/>
            </p:cNvSpPr>
            <p:nvPr/>
          </p:nvSpPr>
          <p:spPr bwMode="auto">
            <a:xfrm>
              <a:off x="1994" y="3696"/>
              <a:ext cx="3430" cy="365"/>
            </a:xfrm>
            <a:prstGeom prst="rect">
              <a:avLst/>
            </a:prstGeom>
            <a:noFill/>
            <a:ln w="9525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32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(</a:t>
              </a:r>
              <a:r>
                <a:rPr lang="en-US" sz="3200" b="1" i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x</a:t>
              </a:r>
              <a:r>
                <a:rPr lang="en-US" sz="3200" b="1" baseline="-2500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2</a:t>
              </a:r>
              <a:r>
                <a:rPr lang="en-US" sz="3200" b="1" i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–x</a:t>
              </a:r>
              <a:r>
                <a:rPr lang="en-US" sz="3200" b="1" baseline="-2500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1</a:t>
              </a:r>
              <a:r>
                <a:rPr lang="en-US" sz="32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)</a:t>
              </a:r>
              <a:r>
                <a:rPr lang="en-US" sz="3200" b="1" baseline="3000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2</a:t>
              </a:r>
              <a:r>
                <a:rPr lang="en-US" sz="32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+(</a:t>
              </a:r>
              <a:r>
                <a:rPr lang="en-US" sz="3200" b="1" i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y</a:t>
              </a:r>
              <a:r>
                <a:rPr lang="en-US" sz="3200" b="1" baseline="-2500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2</a:t>
              </a:r>
              <a:r>
                <a:rPr lang="en-US" sz="3200" b="1" i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–y</a:t>
              </a:r>
              <a:r>
                <a:rPr lang="en-US" sz="3200" b="1" baseline="-2500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1</a:t>
              </a:r>
              <a:r>
                <a:rPr lang="en-US" sz="32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)</a:t>
              </a:r>
              <a:r>
                <a:rPr lang="en-US" sz="3200" b="1" baseline="3000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2</a:t>
              </a:r>
              <a:r>
                <a:rPr lang="en-US" sz="32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+(</a:t>
              </a:r>
              <a:r>
                <a:rPr lang="en-US" sz="3200" b="1" i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z</a:t>
              </a:r>
              <a:r>
                <a:rPr lang="en-US" sz="3200" b="1" baseline="-2500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2</a:t>
              </a:r>
              <a:r>
                <a:rPr lang="en-US" sz="3200" b="1" i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–z</a:t>
              </a:r>
              <a:r>
                <a:rPr lang="en-US" sz="3200" b="1" baseline="-2500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1</a:t>
              </a:r>
              <a:r>
                <a:rPr lang="en-US" sz="32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)</a:t>
              </a:r>
              <a:r>
                <a:rPr lang="en-US" sz="3200" b="1" baseline="3000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2</a:t>
              </a:r>
              <a:endParaRPr lang="ru-RU" sz="3200" b="1" baseline="300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endParaRPr>
            </a:p>
          </p:txBody>
        </p:sp>
        <p:sp>
          <p:nvSpPr>
            <p:cNvPr id="20507" name="Freeform 156"/>
            <p:cNvSpPr>
              <a:spLocks/>
            </p:cNvSpPr>
            <p:nvPr/>
          </p:nvSpPr>
          <p:spPr bwMode="auto">
            <a:xfrm>
              <a:off x="1920" y="3720"/>
              <a:ext cx="2744" cy="288"/>
            </a:xfrm>
            <a:custGeom>
              <a:avLst/>
              <a:gdLst>
                <a:gd name="T0" fmla="*/ 0 w 2744"/>
                <a:gd name="T1" fmla="*/ 108 h 288"/>
                <a:gd name="T2" fmla="*/ 36 w 2744"/>
                <a:gd name="T3" fmla="*/ 90 h 288"/>
                <a:gd name="T4" fmla="*/ 60 w 2744"/>
                <a:gd name="T5" fmla="*/ 288 h 288"/>
                <a:gd name="T6" fmla="*/ 101 w 2744"/>
                <a:gd name="T7" fmla="*/ 24 h 288"/>
                <a:gd name="T8" fmla="*/ 2744 w 274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744"/>
                <a:gd name="T16" fmla="*/ 0 h 288"/>
                <a:gd name="T17" fmla="*/ 2744 w 2744"/>
                <a:gd name="T18" fmla="*/ 288 h 28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744" h="288">
                  <a:moveTo>
                    <a:pt x="0" y="108"/>
                  </a:moveTo>
                  <a:lnTo>
                    <a:pt x="36" y="90"/>
                  </a:lnTo>
                  <a:lnTo>
                    <a:pt x="60" y="288"/>
                  </a:lnTo>
                  <a:lnTo>
                    <a:pt x="101" y="24"/>
                  </a:lnTo>
                  <a:lnTo>
                    <a:pt x="2744" y="0"/>
                  </a:lnTo>
                </a:path>
              </a:pathLst>
            </a:custGeom>
            <a:noFill/>
            <a:ln w="19050" cap="flat" cmpd="sng">
              <a:solidFill>
                <a:schemeClr val="tx2"/>
              </a:solidFill>
              <a:prstDash val="solid"/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747678" name="Text Box 158"/>
          <p:cNvSpPr txBox="1">
            <a:spLocks noChangeArrowheads="1"/>
          </p:cNvSpPr>
          <p:nvPr/>
        </p:nvSpPr>
        <p:spPr bwMode="auto">
          <a:xfrm>
            <a:off x="1066800" y="5715000"/>
            <a:ext cx="692150" cy="1311275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8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*</a:t>
            </a:r>
            <a:endParaRPr lang="ru-RU" sz="8000" b="1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47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476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7476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7475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476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476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476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4767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4767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4767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4767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4767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4767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4767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4767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55" grpId="0" animBg="1"/>
      <p:bldP spid="747598" grpId="0"/>
      <p:bldP spid="747647" grpId="0"/>
      <p:bldP spid="747648" grpId="0"/>
      <p:bldP spid="74767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2114" name="Rectangle 18"/>
          <p:cNvSpPr>
            <a:spLocks noChangeArrowheads="1"/>
          </p:cNvSpPr>
          <p:nvPr/>
        </p:nvSpPr>
        <p:spPr bwMode="auto">
          <a:xfrm>
            <a:off x="609600" y="228600"/>
            <a:ext cx="7924800" cy="461665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Найдите 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длину вектора АВ </a:t>
            </a:r>
          </a:p>
        </p:txBody>
      </p:sp>
      <p:sp>
        <p:nvSpPr>
          <p:cNvPr id="772153" name="Text Box 57"/>
          <p:cNvSpPr txBox="1">
            <a:spLocks noChangeArrowheads="1"/>
          </p:cNvSpPr>
          <p:nvPr/>
        </p:nvSpPr>
        <p:spPr bwMode="auto">
          <a:xfrm>
            <a:off x="3048000" y="685800"/>
            <a:ext cx="4724400" cy="579438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32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A</a:t>
            </a:r>
            <a:r>
              <a:rPr lang="ru-RU" sz="32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(-1</a:t>
            </a:r>
            <a:r>
              <a:rPr lang="en-US" sz="32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;</a:t>
            </a:r>
            <a:r>
              <a:rPr lang="ru-RU" sz="32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0</a:t>
            </a:r>
            <a:r>
              <a:rPr lang="en-US" sz="32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;2)  </a:t>
            </a:r>
            <a:r>
              <a:rPr lang="ru-RU" sz="2400">
                <a:latin typeface="Times New Roman" pitchFamily="18" charset="0"/>
              </a:rPr>
              <a:t>и</a:t>
            </a:r>
            <a:r>
              <a:rPr lang="ru-RU" sz="32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 </a:t>
            </a:r>
            <a:r>
              <a:rPr lang="en-US" sz="32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B(1;-2;3)</a:t>
            </a:r>
            <a:endParaRPr lang="ru-RU" sz="3200" b="1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772154" name="Text Box 58"/>
          <p:cNvSpPr txBox="1">
            <a:spLocks noChangeArrowheads="1"/>
          </p:cNvSpPr>
          <p:nvPr/>
        </p:nvSpPr>
        <p:spPr bwMode="auto">
          <a:xfrm>
            <a:off x="762000" y="1766888"/>
            <a:ext cx="1187450" cy="366712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b="1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 </a:t>
            </a:r>
            <a:r>
              <a:rPr lang="ru-RU" b="1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способ</a:t>
            </a:r>
          </a:p>
        </p:txBody>
      </p:sp>
      <p:sp>
        <p:nvSpPr>
          <p:cNvPr id="772155" name="Text Box 59"/>
          <p:cNvSpPr txBox="1">
            <a:spLocks noChangeArrowheads="1"/>
          </p:cNvSpPr>
          <p:nvPr/>
        </p:nvSpPr>
        <p:spPr bwMode="auto">
          <a:xfrm>
            <a:off x="533400" y="4648200"/>
            <a:ext cx="1187450" cy="366713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b="1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</a:t>
            </a:r>
            <a:r>
              <a:rPr lang="en-US" b="1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b="1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способ</a:t>
            </a:r>
          </a:p>
        </p:txBody>
      </p:sp>
      <p:grpSp>
        <p:nvGrpSpPr>
          <p:cNvPr id="2" name="Group 176"/>
          <p:cNvGrpSpPr>
            <a:grpSpLocks/>
          </p:cNvGrpSpPr>
          <p:nvPr/>
        </p:nvGrpSpPr>
        <p:grpSpPr bwMode="auto">
          <a:xfrm>
            <a:off x="609600" y="3733800"/>
            <a:ext cx="2084388" cy="579438"/>
            <a:chOff x="240" y="2851"/>
            <a:chExt cx="1313" cy="365"/>
          </a:xfrm>
        </p:grpSpPr>
        <p:sp>
          <p:nvSpPr>
            <p:cNvPr id="772159" name="Text Box 63"/>
            <p:cNvSpPr txBox="1">
              <a:spLocks noChangeArrowheads="1"/>
            </p:cNvSpPr>
            <p:nvPr/>
          </p:nvSpPr>
          <p:spPr bwMode="auto">
            <a:xfrm>
              <a:off x="240" y="2851"/>
              <a:ext cx="1313" cy="365"/>
            </a:xfrm>
            <a:prstGeom prst="rect">
              <a:avLst/>
            </a:prstGeom>
            <a:noFill/>
            <a:ln w="9525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32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AB{2;-2;1}</a:t>
              </a:r>
              <a:endParaRPr lang="ru-RU" sz="32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endParaRPr>
            </a:p>
          </p:txBody>
        </p:sp>
        <p:sp>
          <p:nvSpPr>
            <p:cNvPr id="21563" name="Freeform 64"/>
            <p:cNvSpPr>
              <a:spLocks/>
            </p:cNvSpPr>
            <p:nvPr/>
          </p:nvSpPr>
          <p:spPr bwMode="auto">
            <a:xfrm>
              <a:off x="336" y="2899"/>
              <a:ext cx="304" cy="1"/>
            </a:xfrm>
            <a:custGeom>
              <a:avLst/>
              <a:gdLst>
                <a:gd name="T0" fmla="*/ 0 w 304"/>
                <a:gd name="T1" fmla="*/ 0 h 1"/>
                <a:gd name="T2" fmla="*/ 304 w 304"/>
                <a:gd name="T3" fmla="*/ 0 h 1"/>
                <a:gd name="T4" fmla="*/ 0 60000 65536"/>
                <a:gd name="T5" fmla="*/ 0 60000 65536"/>
                <a:gd name="T6" fmla="*/ 0 w 304"/>
                <a:gd name="T7" fmla="*/ 0 h 1"/>
                <a:gd name="T8" fmla="*/ 304 w 304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04" h="1">
                  <a:moveTo>
                    <a:pt x="0" y="0"/>
                  </a:moveTo>
                  <a:lnTo>
                    <a:pt x="304" y="0"/>
                  </a:lnTo>
                </a:path>
              </a:pathLst>
            </a:custGeom>
            <a:noFill/>
            <a:ln w="19050">
              <a:solidFill>
                <a:schemeClr val="tx2"/>
              </a:solidFill>
              <a:round/>
              <a:headEnd type="none" w="lg" len="lg"/>
              <a:tailEnd type="triangle" w="lg" len="lg"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3" name="Group 67"/>
          <p:cNvGrpSpPr>
            <a:grpSpLocks/>
          </p:cNvGrpSpPr>
          <p:nvPr/>
        </p:nvGrpSpPr>
        <p:grpSpPr bwMode="auto">
          <a:xfrm>
            <a:off x="533400" y="2590800"/>
            <a:ext cx="2286000" cy="1066800"/>
            <a:chOff x="3792" y="432"/>
            <a:chExt cx="1072" cy="672"/>
          </a:xfrm>
        </p:grpSpPr>
        <p:sp>
          <p:nvSpPr>
            <p:cNvPr id="772164" name="Text Box 68"/>
            <p:cNvSpPr txBox="1">
              <a:spLocks noChangeArrowheads="1"/>
            </p:cNvSpPr>
            <p:nvPr/>
          </p:nvSpPr>
          <p:spPr bwMode="auto">
            <a:xfrm>
              <a:off x="3792" y="432"/>
              <a:ext cx="219" cy="442"/>
            </a:xfrm>
            <a:prstGeom prst="rect">
              <a:avLst/>
            </a:prstGeom>
            <a:noFill/>
            <a:ln w="9525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4000" b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–</a:t>
              </a:r>
              <a:endParaRPr lang="ru-RU" sz="4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21561" name="Freeform 69"/>
            <p:cNvSpPr>
              <a:spLocks/>
            </p:cNvSpPr>
            <p:nvPr/>
          </p:nvSpPr>
          <p:spPr bwMode="auto">
            <a:xfrm>
              <a:off x="4032" y="1103"/>
              <a:ext cx="832" cy="1"/>
            </a:xfrm>
            <a:custGeom>
              <a:avLst/>
              <a:gdLst>
                <a:gd name="T0" fmla="*/ 0 w 832"/>
                <a:gd name="T1" fmla="*/ 0 h 1"/>
                <a:gd name="T2" fmla="*/ 832 w 832"/>
                <a:gd name="T3" fmla="*/ 0 h 1"/>
                <a:gd name="T4" fmla="*/ 0 60000 65536"/>
                <a:gd name="T5" fmla="*/ 0 60000 65536"/>
                <a:gd name="T6" fmla="*/ 0 w 832"/>
                <a:gd name="T7" fmla="*/ 0 h 1"/>
                <a:gd name="T8" fmla="*/ 832 w 832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832" h="1">
                  <a:moveTo>
                    <a:pt x="0" y="0"/>
                  </a:moveTo>
                  <a:lnTo>
                    <a:pt x="832" y="0"/>
                  </a:lnTo>
                </a:path>
              </a:pathLst>
            </a:custGeom>
            <a:noFill/>
            <a:ln w="28575">
              <a:solidFill>
                <a:schemeClr val="tx2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4" name="Group 75"/>
          <p:cNvGrpSpPr>
            <a:grpSpLocks/>
          </p:cNvGrpSpPr>
          <p:nvPr/>
        </p:nvGrpSpPr>
        <p:grpSpPr bwMode="auto">
          <a:xfrm>
            <a:off x="4038600" y="2590800"/>
            <a:ext cx="1184275" cy="579438"/>
            <a:chOff x="480" y="3168"/>
            <a:chExt cx="746" cy="365"/>
          </a:xfrm>
        </p:grpSpPr>
        <p:grpSp>
          <p:nvGrpSpPr>
            <p:cNvPr id="5" name="Group 70"/>
            <p:cNvGrpSpPr>
              <a:grpSpLocks/>
            </p:cNvGrpSpPr>
            <p:nvPr/>
          </p:nvGrpSpPr>
          <p:grpSpPr bwMode="auto">
            <a:xfrm>
              <a:off x="480" y="3168"/>
              <a:ext cx="746" cy="365"/>
              <a:chOff x="3984" y="1392"/>
              <a:chExt cx="746" cy="365"/>
            </a:xfrm>
          </p:grpSpPr>
          <p:sp>
            <p:nvSpPr>
              <p:cNvPr id="772167" name="Text Box 71"/>
              <p:cNvSpPr txBox="1">
                <a:spLocks noChangeArrowheads="1"/>
              </p:cNvSpPr>
              <p:nvPr/>
            </p:nvSpPr>
            <p:spPr bwMode="auto">
              <a:xfrm>
                <a:off x="3984" y="1392"/>
                <a:ext cx="746" cy="365"/>
              </a:xfrm>
              <a:prstGeom prst="rect">
                <a:avLst/>
              </a:prstGeom>
              <a:noFill/>
              <a:ln w="9525">
                <a:noFill/>
                <a:miter lim="800000"/>
                <a:headEnd type="none" w="lg" len="lg"/>
                <a:tailEnd type="none" w="lg" len="lg"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US" sz="3200" b="1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</a:rPr>
                  <a:t>AB  =</a:t>
                </a:r>
                <a:endParaRPr lang="ru-RU" sz="32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endParaRPr>
              </a:p>
            </p:txBody>
          </p:sp>
          <p:sp>
            <p:nvSpPr>
              <p:cNvPr id="21559" name="Freeform 72"/>
              <p:cNvSpPr>
                <a:spLocks/>
              </p:cNvSpPr>
              <p:nvPr/>
            </p:nvSpPr>
            <p:spPr bwMode="auto">
              <a:xfrm>
                <a:off x="4080" y="1440"/>
                <a:ext cx="304" cy="1"/>
              </a:xfrm>
              <a:custGeom>
                <a:avLst/>
                <a:gdLst>
                  <a:gd name="T0" fmla="*/ 0 w 304"/>
                  <a:gd name="T1" fmla="*/ 0 h 1"/>
                  <a:gd name="T2" fmla="*/ 304 w 304"/>
                  <a:gd name="T3" fmla="*/ 0 h 1"/>
                  <a:gd name="T4" fmla="*/ 0 60000 65536"/>
                  <a:gd name="T5" fmla="*/ 0 60000 65536"/>
                  <a:gd name="T6" fmla="*/ 0 w 304"/>
                  <a:gd name="T7" fmla="*/ 0 h 1"/>
                  <a:gd name="T8" fmla="*/ 304 w 304"/>
                  <a:gd name="T9" fmla="*/ 1 h 1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304" h="1">
                    <a:moveTo>
                      <a:pt x="0" y="0"/>
                    </a:moveTo>
                    <a:lnTo>
                      <a:pt x="304" y="0"/>
                    </a:lnTo>
                  </a:path>
                </a:pathLst>
              </a:custGeom>
              <a:noFill/>
              <a:ln w="19050">
                <a:solidFill>
                  <a:schemeClr val="tx2"/>
                </a:solidFill>
                <a:round/>
                <a:headEnd type="none" w="lg" len="lg"/>
                <a:tailEnd type="triangle" w="lg" len="lg"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21556" name="Line 73"/>
            <p:cNvSpPr>
              <a:spLocks noChangeShapeType="1"/>
            </p:cNvSpPr>
            <p:nvPr/>
          </p:nvSpPr>
          <p:spPr bwMode="auto">
            <a:xfrm>
              <a:off x="480" y="3216"/>
              <a:ext cx="1" cy="288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557" name="Line 74"/>
            <p:cNvSpPr>
              <a:spLocks noChangeShapeType="1"/>
            </p:cNvSpPr>
            <p:nvPr/>
          </p:nvSpPr>
          <p:spPr bwMode="auto">
            <a:xfrm>
              <a:off x="960" y="3216"/>
              <a:ext cx="1" cy="288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6" name="Group 178"/>
          <p:cNvGrpSpPr>
            <a:grpSpLocks/>
          </p:cNvGrpSpPr>
          <p:nvPr/>
        </p:nvGrpSpPr>
        <p:grpSpPr bwMode="auto">
          <a:xfrm>
            <a:off x="5181600" y="2620963"/>
            <a:ext cx="2590800" cy="579437"/>
            <a:chOff x="1344" y="3571"/>
            <a:chExt cx="1632" cy="365"/>
          </a:xfrm>
        </p:grpSpPr>
        <p:sp>
          <p:nvSpPr>
            <p:cNvPr id="772175" name="Text Box 79"/>
            <p:cNvSpPr txBox="1">
              <a:spLocks noChangeArrowheads="1"/>
            </p:cNvSpPr>
            <p:nvPr/>
          </p:nvSpPr>
          <p:spPr bwMode="auto">
            <a:xfrm>
              <a:off x="1392" y="3571"/>
              <a:ext cx="1584" cy="365"/>
            </a:xfrm>
            <a:prstGeom prst="rect">
              <a:avLst/>
            </a:prstGeom>
            <a:noFill/>
            <a:ln w="9525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3200" b="1">
                  <a:solidFill>
                    <a:srgbClr val="E6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2</a:t>
              </a:r>
              <a:r>
                <a:rPr lang="en-US" sz="3200" b="1" baseline="3000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2</a:t>
              </a:r>
              <a:r>
                <a:rPr lang="en-US" sz="3200" b="1" i="1">
                  <a:solidFill>
                    <a:srgbClr val="E6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+</a:t>
              </a:r>
              <a:r>
                <a:rPr lang="en-US" sz="3200" b="1">
                  <a:solidFill>
                    <a:srgbClr val="E6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(-2)</a:t>
              </a:r>
              <a:r>
                <a:rPr lang="en-US" sz="3200" b="1" baseline="3000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2</a:t>
              </a:r>
              <a:r>
                <a:rPr lang="en-US" sz="3200" b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+1</a:t>
              </a:r>
              <a:r>
                <a:rPr lang="en-US" sz="3200" b="1" baseline="3000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2</a:t>
              </a:r>
              <a:endParaRPr lang="ru-RU" sz="32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endParaRPr>
            </a:p>
          </p:txBody>
        </p:sp>
        <p:sp>
          <p:nvSpPr>
            <p:cNvPr id="21554" name="Freeform 77"/>
            <p:cNvSpPr>
              <a:spLocks/>
            </p:cNvSpPr>
            <p:nvPr/>
          </p:nvSpPr>
          <p:spPr bwMode="auto">
            <a:xfrm>
              <a:off x="1344" y="3576"/>
              <a:ext cx="1248" cy="312"/>
            </a:xfrm>
            <a:custGeom>
              <a:avLst/>
              <a:gdLst>
                <a:gd name="T0" fmla="*/ 0 w 1048"/>
                <a:gd name="T1" fmla="*/ 99 h 312"/>
                <a:gd name="T2" fmla="*/ 31 w 1048"/>
                <a:gd name="T3" fmla="*/ 78 h 312"/>
                <a:gd name="T4" fmla="*/ 52 w 1048"/>
                <a:gd name="T5" fmla="*/ 312 h 312"/>
                <a:gd name="T6" fmla="*/ 88 w 1048"/>
                <a:gd name="T7" fmla="*/ 0 h 312"/>
                <a:gd name="T8" fmla="*/ 1048 w 1048"/>
                <a:gd name="T9" fmla="*/ 0 h 31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048"/>
                <a:gd name="T16" fmla="*/ 0 h 312"/>
                <a:gd name="T17" fmla="*/ 1048 w 1048"/>
                <a:gd name="T18" fmla="*/ 312 h 31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048" h="312">
                  <a:moveTo>
                    <a:pt x="0" y="99"/>
                  </a:moveTo>
                  <a:lnTo>
                    <a:pt x="31" y="78"/>
                  </a:lnTo>
                  <a:lnTo>
                    <a:pt x="52" y="312"/>
                  </a:lnTo>
                  <a:lnTo>
                    <a:pt x="88" y="0"/>
                  </a:lnTo>
                  <a:lnTo>
                    <a:pt x="1048" y="0"/>
                  </a:lnTo>
                </a:path>
              </a:pathLst>
            </a:custGeom>
            <a:noFill/>
            <a:ln w="19050" cap="flat" cmpd="sng">
              <a:solidFill>
                <a:schemeClr val="tx2"/>
              </a:solidFill>
              <a:prstDash val="solid"/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7" name="Group 177"/>
          <p:cNvGrpSpPr>
            <a:grpSpLocks/>
          </p:cNvGrpSpPr>
          <p:nvPr/>
        </p:nvGrpSpPr>
        <p:grpSpPr bwMode="auto">
          <a:xfrm>
            <a:off x="1905000" y="5668963"/>
            <a:ext cx="5264150" cy="579437"/>
            <a:chOff x="2160" y="2592"/>
            <a:chExt cx="3316" cy="365"/>
          </a:xfrm>
        </p:grpSpPr>
        <p:sp>
          <p:nvSpPr>
            <p:cNvPr id="772188" name="Rectangle 92"/>
            <p:cNvSpPr>
              <a:spLocks noChangeArrowheads="1"/>
            </p:cNvSpPr>
            <p:nvPr/>
          </p:nvSpPr>
          <p:spPr bwMode="auto">
            <a:xfrm>
              <a:off x="2944" y="2592"/>
              <a:ext cx="2532" cy="365"/>
            </a:xfrm>
            <a:prstGeom prst="rect">
              <a:avLst/>
            </a:prstGeom>
            <a:noFill/>
            <a:ln w="9525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32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(1</a:t>
              </a:r>
              <a:r>
                <a:rPr lang="en-US" sz="3200" b="1" i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+</a:t>
              </a:r>
              <a:r>
                <a:rPr lang="en-US" sz="32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1)</a:t>
              </a:r>
              <a:r>
                <a:rPr lang="en-US" sz="3200" b="1" baseline="3000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2</a:t>
              </a:r>
              <a:r>
                <a:rPr lang="en-US" sz="32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+(</a:t>
              </a:r>
              <a:r>
                <a:rPr lang="en-US" sz="3200" b="1" i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–</a:t>
              </a:r>
              <a:r>
                <a:rPr lang="en-US" sz="32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2</a:t>
              </a:r>
              <a:r>
                <a:rPr lang="en-US" sz="3200" b="1" i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–</a:t>
              </a:r>
              <a:r>
                <a:rPr lang="en-US" sz="32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0)</a:t>
              </a:r>
              <a:r>
                <a:rPr lang="en-US" sz="3200" b="1" baseline="3000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2</a:t>
              </a:r>
              <a:r>
                <a:rPr lang="en-US" sz="32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+(3–2)</a:t>
              </a:r>
              <a:r>
                <a:rPr lang="en-US" sz="3200" b="1" baseline="3000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2</a:t>
              </a:r>
              <a:r>
                <a:rPr lang="en-US" sz="32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 </a:t>
              </a:r>
              <a:endParaRPr lang="ru-RU" sz="3200" b="1" baseline="300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endParaRPr>
            </a:p>
          </p:txBody>
        </p:sp>
        <p:sp>
          <p:nvSpPr>
            <p:cNvPr id="21546" name="Freeform 93"/>
            <p:cNvSpPr>
              <a:spLocks/>
            </p:cNvSpPr>
            <p:nvPr/>
          </p:nvSpPr>
          <p:spPr bwMode="auto">
            <a:xfrm>
              <a:off x="2832" y="2621"/>
              <a:ext cx="2544" cy="283"/>
            </a:xfrm>
            <a:custGeom>
              <a:avLst/>
              <a:gdLst>
                <a:gd name="T0" fmla="*/ 0 w 1792"/>
                <a:gd name="T1" fmla="*/ 103 h 283"/>
                <a:gd name="T2" fmla="*/ 36 w 1792"/>
                <a:gd name="T3" fmla="*/ 85 h 283"/>
                <a:gd name="T4" fmla="*/ 60 w 1792"/>
                <a:gd name="T5" fmla="*/ 283 h 283"/>
                <a:gd name="T6" fmla="*/ 101 w 1792"/>
                <a:gd name="T7" fmla="*/ 19 h 283"/>
                <a:gd name="T8" fmla="*/ 1792 w 1792"/>
                <a:gd name="T9" fmla="*/ 0 h 28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92"/>
                <a:gd name="T16" fmla="*/ 0 h 283"/>
                <a:gd name="T17" fmla="*/ 1792 w 1792"/>
                <a:gd name="T18" fmla="*/ 283 h 28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92" h="283">
                  <a:moveTo>
                    <a:pt x="0" y="103"/>
                  </a:moveTo>
                  <a:lnTo>
                    <a:pt x="36" y="85"/>
                  </a:lnTo>
                  <a:lnTo>
                    <a:pt x="60" y="283"/>
                  </a:lnTo>
                  <a:lnTo>
                    <a:pt x="101" y="19"/>
                  </a:lnTo>
                  <a:lnTo>
                    <a:pt x="1792" y="0"/>
                  </a:lnTo>
                </a:path>
              </a:pathLst>
            </a:custGeom>
            <a:noFill/>
            <a:ln w="19050" cap="flat" cmpd="sng">
              <a:solidFill>
                <a:schemeClr val="tx2"/>
              </a:solidFill>
              <a:prstDash val="solid"/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8" name="Group 94"/>
            <p:cNvGrpSpPr>
              <a:grpSpLocks/>
            </p:cNvGrpSpPr>
            <p:nvPr/>
          </p:nvGrpSpPr>
          <p:grpSpPr bwMode="auto">
            <a:xfrm>
              <a:off x="2160" y="2592"/>
              <a:ext cx="746" cy="365"/>
              <a:chOff x="480" y="3168"/>
              <a:chExt cx="746" cy="365"/>
            </a:xfrm>
          </p:grpSpPr>
          <p:grpSp>
            <p:nvGrpSpPr>
              <p:cNvPr id="9" name="Group 95"/>
              <p:cNvGrpSpPr>
                <a:grpSpLocks/>
              </p:cNvGrpSpPr>
              <p:nvPr/>
            </p:nvGrpSpPr>
            <p:grpSpPr bwMode="auto">
              <a:xfrm>
                <a:off x="480" y="3168"/>
                <a:ext cx="746" cy="365"/>
                <a:chOff x="3984" y="1392"/>
                <a:chExt cx="746" cy="365"/>
              </a:xfrm>
            </p:grpSpPr>
            <p:sp>
              <p:nvSpPr>
                <p:cNvPr id="772192" name="Text Box 96"/>
                <p:cNvSpPr txBox="1">
                  <a:spLocks noChangeArrowheads="1"/>
                </p:cNvSpPr>
                <p:nvPr/>
              </p:nvSpPr>
              <p:spPr bwMode="auto">
                <a:xfrm>
                  <a:off x="3984" y="1392"/>
                  <a:ext cx="746" cy="36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 type="none" w="lg" len="lg"/>
                  <a:tailEnd type="none" w="lg" len="lg"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pPr>
                    <a:defRPr/>
                  </a:pPr>
                  <a:r>
                    <a:rPr lang="en-US" sz="3200" b="1"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Times New Roman" pitchFamily="18" charset="0"/>
                    </a:rPr>
                    <a:t>AB  =</a:t>
                  </a:r>
                  <a:endParaRPr lang="ru-RU" sz="3200" b="1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</a:endParaRPr>
                </a:p>
              </p:txBody>
            </p:sp>
            <p:sp>
              <p:nvSpPr>
                <p:cNvPr id="21552" name="Freeform 97"/>
                <p:cNvSpPr>
                  <a:spLocks/>
                </p:cNvSpPr>
                <p:nvPr/>
              </p:nvSpPr>
              <p:spPr bwMode="auto">
                <a:xfrm>
                  <a:off x="4080" y="1440"/>
                  <a:ext cx="304" cy="1"/>
                </a:xfrm>
                <a:custGeom>
                  <a:avLst/>
                  <a:gdLst>
                    <a:gd name="T0" fmla="*/ 0 w 304"/>
                    <a:gd name="T1" fmla="*/ 0 h 1"/>
                    <a:gd name="T2" fmla="*/ 304 w 304"/>
                    <a:gd name="T3" fmla="*/ 0 h 1"/>
                    <a:gd name="T4" fmla="*/ 0 60000 65536"/>
                    <a:gd name="T5" fmla="*/ 0 60000 65536"/>
                    <a:gd name="T6" fmla="*/ 0 w 304"/>
                    <a:gd name="T7" fmla="*/ 0 h 1"/>
                    <a:gd name="T8" fmla="*/ 304 w 304"/>
                    <a:gd name="T9" fmla="*/ 1 h 1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304" h="1">
                      <a:moveTo>
                        <a:pt x="0" y="0"/>
                      </a:moveTo>
                      <a:lnTo>
                        <a:pt x="304" y="0"/>
                      </a:lnTo>
                    </a:path>
                  </a:pathLst>
                </a:custGeom>
                <a:noFill/>
                <a:ln w="19050">
                  <a:solidFill>
                    <a:schemeClr val="tx2"/>
                  </a:solidFill>
                  <a:round/>
                  <a:headEnd type="none" w="lg" len="lg"/>
                  <a:tailEnd type="triangle" w="lg" len="lg"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21549" name="Line 98"/>
              <p:cNvSpPr>
                <a:spLocks noChangeShapeType="1"/>
              </p:cNvSpPr>
              <p:nvPr/>
            </p:nvSpPr>
            <p:spPr bwMode="auto">
              <a:xfrm>
                <a:off x="480" y="3216"/>
                <a:ext cx="1" cy="288"/>
              </a:xfrm>
              <a:prstGeom prst="line">
                <a:avLst/>
              </a:prstGeom>
              <a:noFill/>
              <a:ln w="19050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550" name="Line 99"/>
              <p:cNvSpPr>
                <a:spLocks noChangeShapeType="1"/>
              </p:cNvSpPr>
              <p:nvPr/>
            </p:nvSpPr>
            <p:spPr bwMode="auto">
              <a:xfrm>
                <a:off x="960" y="3216"/>
                <a:ext cx="1" cy="288"/>
              </a:xfrm>
              <a:prstGeom prst="line">
                <a:avLst/>
              </a:prstGeom>
              <a:noFill/>
              <a:ln w="19050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  <p:grpSp>
        <p:nvGrpSpPr>
          <p:cNvPr id="10" name="Group 104"/>
          <p:cNvGrpSpPr>
            <a:grpSpLocks/>
          </p:cNvGrpSpPr>
          <p:nvPr/>
        </p:nvGrpSpPr>
        <p:grpSpPr bwMode="auto">
          <a:xfrm>
            <a:off x="7239000" y="2590800"/>
            <a:ext cx="2286000" cy="579438"/>
            <a:chOff x="2448" y="3571"/>
            <a:chExt cx="1440" cy="365"/>
          </a:xfrm>
        </p:grpSpPr>
        <p:sp>
          <p:nvSpPr>
            <p:cNvPr id="772196" name="Text Box 100"/>
            <p:cNvSpPr txBox="1">
              <a:spLocks noChangeArrowheads="1"/>
            </p:cNvSpPr>
            <p:nvPr/>
          </p:nvSpPr>
          <p:spPr bwMode="auto">
            <a:xfrm>
              <a:off x="2448" y="3571"/>
              <a:ext cx="1440" cy="365"/>
            </a:xfrm>
            <a:prstGeom prst="rect">
              <a:avLst/>
            </a:prstGeom>
            <a:noFill/>
            <a:ln w="9525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3200" b="1">
                  <a:solidFill>
                    <a:srgbClr val="E6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=   9</a:t>
              </a:r>
              <a:endParaRPr lang="ru-RU" sz="32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endParaRPr>
            </a:p>
          </p:txBody>
        </p:sp>
        <p:sp>
          <p:nvSpPr>
            <p:cNvPr id="21544" name="Freeform 101"/>
            <p:cNvSpPr>
              <a:spLocks/>
            </p:cNvSpPr>
            <p:nvPr/>
          </p:nvSpPr>
          <p:spPr bwMode="auto">
            <a:xfrm>
              <a:off x="2688" y="3595"/>
              <a:ext cx="384" cy="312"/>
            </a:xfrm>
            <a:custGeom>
              <a:avLst/>
              <a:gdLst>
                <a:gd name="T0" fmla="*/ 0 w 384"/>
                <a:gd name="T1" fmla="*/ 99 h 312"/>
                <a:gd name="T2" fmla="*/ 31 w 384"/>
                <a:gd name="T3" fmla="*/ 78 h 312"/>
                <a:gd name="T4" fmla="*/ 52 w 384"/>
                <a:gd name="T5" fmla="*/ 312 h 312"/>
                <a:gd name="T6" fmla="*/ 88 w 384"/>
                <a:gd name="T7" fmla="*/ 0 h 312"/>
                <a:gd name="T8" fmla="*/ 384 w 384"/>
                <a:gd name="T9" fmla="*/ 0 h 31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84"/>
                <a:gd name="T16" fmla="*/ 0 h 312"/>
                <a:gd name="T17" fmla="*/ 384 w 384"/>
                <a:gd name="T18" fmla="*/ 312 h 31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84" h="312">
                  <a:moveTo>
                    <a:pt x="0" y="99"/>
                  </a:moveTo>
                  <a:lnTo>
                    <a:pt x="31" y="78"/>
                  </a:lnTo>
                  <a:lnTo>
                    <a:pt x="52" y="312"/>
                  </a:lnTo>
                  <a:lnTo>
                    <a:pt x="88" y="0"/>
                  </a:lnTo>
                  <a:lnTo>
                    <a:pt x="384" y="0"/>
                  </a:lnTo>
                </a:path>
              </a:pathLst>
            </a:custGeom>
            <a:noFill/>
            <a:ln w="19050" cap="flat" cmpd="sng">
              <a:solidFill>
                <a:schemeClr val="tx2"/>
              </a:solidFill>
              <a:prstDash val="solid"/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772198" name="Text Box 102"/>
          <p:cNvSpPr txBox="1">
            <a:spLocks noChangeArrowheads="1"/>
          </p:cNvSpPr>
          <p:nvPr/>
        </p:nvSpPr>
        <p:spPr bwMode="auto">
          <a:xfrm>
            <a:off x="228600" y="2438400"/>
            <a:ext cx="455613" cy="457200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</a:t>
            </a:r>
            <a:r>
              <a:rPr lang="ru-RU" sz="24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)</a:t>
            </a:r>
          </a:p>
        </p:txBody>
      </p:sp>
      <p:sp>
        <p:nvSpPr>
          <p:cNvPr id="772199" name="Text Box 103"/>
          <p:cNvSpPr txBox="1">
            <a:spLocks noChangeArrowheads="1"/>
          </p:cNvSpPr>
          <p:nvPr/>
        </p:nvSpPr>
        <p:spPr bwMode="auto">
          <a:xfrm>
            <a:off x="3354388" y="2636838"/>
            <a:ext cx="455612" cy="457200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4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2)</a:t>
            </a:r>
          </a:p>
        </p:txBody>
      </p:sp>
      <p:sp>
        <p:nvSpPr>
          <p:cNvPr id="21518" name="Freeform 114"/>
          <p:cNvSpPr>
            <a:spLocks/>
          </p:cNvSpPr>
          <p:nvPr/>
        </p:nvSpPr>
        <p:spPr bwMode="auto">
          <a:xfrm>
            <a:off x="4139952" y="260648"/>
            <a:ext cx="304800" cy="1588"/>
          </a:xfrm>
          <a:custGeom>
            <a:avLst/>
            <a:gdLst>
              <a:gd name="T0" fmla="*/ 0 w 184"/>
              <a:gd name="T1" fmla="*/ 0 h 1"/>
              <a:gd name="T2" fmla="*/ 184 w 184"/>
              <a:gd name="T3" fmla="*/ 0 h 1"/>
              <a:gd name="T4" fmla="*/ 0 60000 65536"/>
              <a:gd name="T5" fmla="*/ 0 60000 65536"/>
              <a:gd name="T6" fmla="*/ 0 w 184"/>
              <a:gd name="T7" fmla="*/ 0 h 1"/>
              <a:gd name="T8" fmla="*/ 184 w 184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84" h="1">
                <a:moveTo>
                  <a:pt x="0" y="0"/>
                </a:moveTo>
                <a:lnTo>
                  <a:pt x="184" y="0"/>
                </a:lnTo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ru-RU"/>
          </a:p>
        </p:txBody>
      </p:sp>
      <p:grpSp>
        <p:nvGrpSpPr>
          <p:cNvPr id="11" name="Group 165"/>
          <p:cNvGrpSpPr>
            <a:grpSpLocks/>
          </p:cNvGrpSpPr>
          <p:nvPr/>
        </p:nvGrpSpPr>
        <p:grpSpPr bwMode="auto">
          <a:xfrm>
            <a:off x="4038600" y="1752600"/>
            <a:ext cx="3352800" cy="641350"/>
            <a:chOff x="192" y="1324"/>
            <a:chExt cx="2112" cy="404"/>
          </a:xfrm>
        </p:grpSpPr>
        <p:sp>
          <p:nvSpPr>
            <p:cNvPr id="772242" name="Text Box 146"/>
            <p:cNvSpPr txBox="1">
              <a:spLocks noChangeArrowheads="1"/>
            </p:cNvSpPr>
            <p:nvPr/>
          </p:nvSpPr>
          <p:spPr bwMode="auto">
            <a:xfrm>
              <a:off x="855" y="1344"/>
              <a:ext cx="1449" cy="365"/>
            </a:xfrm>
            <a:prstGeom prst="rect">
              <a:avLst/>
            </a:prstGeom>
            <a:noFill/>
            <a:ln w="9525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3200" b="1" i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x</a:t>
              </a:r>
              <a:r>
                <a:rPr lang="en-US" sz="3200" b="1" baseline="3000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2</a:t>
              </a:r>
              <a:r>
                <a:rPr lang="en-US" sz="3200" b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 + </a:t>
              </a:r>
              <a:r>
                <a:rPr lang="en-US" sz="3200" b="1" i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y</a:t>
              </a:r>
              <a:r>
                <a:rPr lang="en-US" sz="3200" b="1" baseline="3000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2</a:t>
              </a:r>
              <a:r>
                <a:rPr lang="en-US" sz="3200" b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 + </a:t>
              </a:r>
              <a:r>
                <a:rPr lang="en-US" sz="3200" b="1" i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z</a:t>
              </a:r>
              <a:r>
                <a:rPr lang="en-US" sz="3200" b="1" baseline="3000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2</a:t>
              </a:r>
              <a:r>
                <a:rPr lang="en-US" sz="3200" b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 </a:t>
              </a:r>
              <a:endParaRPr lang="ru-RU" sz="3200" b="1" i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endParaRPr>
            </a:p>
          </p:txBody>
        </p:sp>
        <p:sp>
          <p:nvSpPr>
            <p:cNvPr id="772243" name="Text Box 147"/>
            <p:cNvSpPr txBox="1">
              <a:spLocks noChangeArrowheads="1"/>
            </p:cNvSpPr>
            <p:nvPr/>
          </p:nvSpPr>
          <p:spPr bwMode="auto">
            <a:xfrm>
              <a:off x="528" y="1344"/>
              <a:ext cx="288" cy="365"/>
            </a:xfrm>
            <a:prstGeom prst="rect">
              <a:avLst/>
            </a:prstGeom>
            <a:noFill/>
            <a:ln w="9525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3200" b="1" i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= </a:t>
              </a:r>
              <a:endParaRPr lang="ru-RU" sz="3200" b="1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endParaRPr>
            </a:p>
          </p:txBody>
        </p:sp>
        <p:grpSp>
          <p:nvGrpSpPr>
            <p:cNvPr id="12" name="Group 148"/>
            <p:cNvGrpSpPr>
              <a:grpSpLocks/>
            </p:cNvGrpSpPr>
            <p:nvPr/>
          </p:nvGrpSpPr>
          <p:grpSpPr bwMode="auto">
            <a:xfrm>
              <a:off x="192" y="1324"/>
              <a:ext cx="356" cy="404"/>
              <a:chOff x="2256" y="3120"/>
              <a:chExt cx="356" cy="404"/>
            </a:xfrm>
          </p:grpSpPr>
          <p:grpSp>
            <p:nvGrpSpPr>
              <p:cNvPr id="13" name="Group 149"/>
              <p:cNvGrpSpPr>
                <a:grpSpLocks/>
              </p:cNvGrpSpPr>
              <p:nvPr/>
            </p:nvGrpSpPr>
            <p:grpSpPr bwMode="auto">
              <a:xfrm>
                <a:off x="2256" y="3120"/>
                <a:ext cx="356" cy="404"/>
                <a:chOff x="3964" y="2016"/>
                <a:chExt cx="356" cy="404"/>
              </a:xfrm>
            </p:grpSpPr>
            <p:sp>
              <p:nvSpPr>
                <p:cNvPr id="772246" name="Text Box 150"/>
                <p:cNvSpPr txBox="1">
                  <a:spLocks noChangeArrowheads="1"/>
                </p:cNvSpPr>
                <p:nvPr/>
              </p:nvSpPr>
              <p:spPr bwMode="auto">
                <a:xfrm>
                  <a:off x="3964" y="2016"/>
                  <a:ext cx="356" cy="40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 type="none" w="lg" len="lg"/>
                  <a:tailEnd type="none" w="lg" len="lg"/>
                </a:ln>
                <a:effectLst/>
              </p:spPr>
              <p:txBody>
                <a:bodyPr>
                  <a:spAutoFit/>
                </a:bodyPr>
                <a:lstStyle/>
                <a:p>
                  <a:pPr>
                    <a:defRPr/>
                  </a:pPr>
                  <a:r>
                    <a:rPr lang="en-US" sz="1200" b="1" i="1">
                      <a:solidFill>
                        <a:srgbClr val="FF0000"/>
                      </a:solidFill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Times New Roman" pitchFamily="18" charset="0"/>
                    </a:rPr>
                    <a:t> </a:t>
                  </a:r>
                  <a:r>
                    <a:rPr lang="en-US" sz="3600" b="1" i="1">
                      <a:solidFill>
                        <a:srgbClr val="FF0000"/>
                      </a:solidFill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Times New Roman" pitchFamily="18" charset="0"/>
                    </a:rPr>
                    <a:t>a</a:t>
                  </a:r>
                  <a:endParaRPr lang="ru-RU" sz="3600" b="1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</a:endParaRPr>
                </a:p>
              </p:txBody>
            </p:sp>
            <p:sp>
              <p:nvSpPr>
                <p:cNvPr id="21542" name="Freeform 151"/>
                <p:cNvSpPr>
                  <a:spLocks/>
                </p:cNvSpPr>
                <p:nvPr/>
              </p:nvSpPr>
              <p:spPr bwMode="auto">
                <a:xfrm>
                  <a:off x="4032" y="2136"/>
                  <a:ext cx="192" cy="11"/>
                </a:xfrm>
                <a:custGeom>
                  <a:avLst/>
                  <a:gdLst>
                    <a:gd name="T0" fmla="*/ 0 w 192"/>
                    <a:gd name="T1" fmla="*/ 11 h 11"/>
                    <a:gd name="T2" fmla="*/ 192 w 192"/>
                    <a:gd name="T3" fmla="*/ 0 h 11"/>
                    <a:gd name="T4" fmla="*/ 0 60000 65536"/>
                    <a:gd name="T5" fmla="*/ 0 60000 65536"/>
                    <a:gd name="T6" fmla="*/ 0 w 192"/>
                    <a:gd name="T7" fmla="*/ 0 h 11"/>
                    <a:gd name="T8" fmla="*/ 192 w 192"/>
                    <a:gd name="T9" fmla="*/ 11 h 11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192" h="11">
                      <a:moveTo>
                        <a:pt x="0" y="11"/>
                      </a:moveTo>
                      <a:lnTo>
                        <a:pt x="192" y="0"/>
                      </a:lnTo>
                    </a:path>
                  </a:pathLst>
                </a:custGeom>
                <a:noFill/>
                <a:ln w="19050" cap="flat" cmpd="sng">
                  <a:solidFill>
                    <a:srgbClr val="FF0000"/>
                  </a:solidFill>
                  <a:prstDash val="solid"/>
                  <a:round/>
                  <a:headEnd type="none" w="lg" len="lg"/>
                  <a:tailEnd type="stealth" w="lg" len="lg"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4" name="Group 152"/>
              <p:cNvGrpSpPr>
                <a:grpSpLocks/>
              </p:cNvGrpSpPr>
              <p:nvPr/>
            </p:nvGrpSpPr>
            <p:grpSpPr bwMode="auto">
              <a:xfrm>
                <a:off x="2295" y="3216"/>
                <a:ext cx="249" cy="296"/>
                <a:chOff x="2256" y="3552"/>
                <a:chExt cx="249" cy="296"/>
              </a:xfrm>
            </p:grpSpPr>
            <p:sp>
              <p:nvSpPr>
                <p:cNvPr id="21539" name="Freeform 153"/>
                <p:cNvSpPr>
                  <a:spLocks/>
                </p:cNvSpPr>
                <p:nvPr/>
              </p:nvSpPr>
              <p:spPr bwMode="auto">
                <a:xfrm>
                  <a:off x="2256" y="3552"/>
                  <a:ext cx="9" cy="296"/>
                </a:xfrm>
                <a:custGeom>
                  <a:avLst/>
                  <a:gdLst>
                    <a:gd name="T0" fmla="*/ 0 w 9"/>
                    <a:gd name="T1" fmla="*/ 0 h 296"/>
                    <a:gd name="T2" fmla="*/ 9 w 9"/>
                    <a:gd name="T3" fmla="*/ 296 h 296"/>
                    <a:gd name="T4" fmla="*/ 0 60000 65536"/>
                    <a:gd name="T5" fmla="*/ 0 60000 65536"/>
                    <a:gd name="T6" fmla="*/ 0 w 9"/>
                    <a:gd name="T7" fmla="*/ 0 h 296"/>
                    <a:gd name="T8" fmla="*/ 9 w 9"/>
                    <a:gd name="T9" fmla="*/ 296 h 296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9" h="296">
                      <a:moveTo>
                        <a:pt x="0" y="0"/>
                      </a:moveTo>
                      <a:lnTo>
                        <a:pt x="9" y="296"/>
                      </a:lnTo>
                    </a:path>
                  </a:pathLst>
                </a:custGeom>
                <a:noFill/>
                <a:ln w="19050" cap="flat" cmpd="sng">
                  <a:solidFill>
                    <a:srgbClr val="FF0000"/>
                  </a:solidFill>
                  <a:prstDash val="solid"/>
                  <a:round/>
                  <a:headEnd type="none" w="lg" len="lg"/>
                  <a:tailEnd type="none" w="lg" len="lg"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1540" name="Freeform 154"/>
                <p:cNvSpPr>
                  <a:spLocks/>
                </p:cNvSpPr>
                <p:nvPr/>
              </p:nvSpPr>
              <p:spPr bwMode="auto">
                <a:xfrm>
                  <a:off x="2496" y="3552"/>
                  <a:ext cx="9" cy="296"/>
                </a:xfrm>
                <a:custGeom>
                  <a:avLst/>
                  <a:gdLst>
                    <a:gd name="T0" fmla="*/ 0 w 9"/>
                    <a:gd name="T1" fmla="*/ 0 h 296"/>
                    <a:gd name="T2" fmla="*/ 9 w 9"/>
                    <a:gd name="T3" fmla="*/ 296 h 296"/>
                    <a:gd name="T4" fmla="*/ 0 60000 65536"/>
                    <a:gd name="T5" fmla="*/ 0 60000 65536"/>
                    <a:gd name="T6" fmla="*/ 0 w 9"/>
                    <a:gd name="T7" fmla="*/ 0 h 296"/>
                    <a:gd name="T8" fmla="*/ 9 w 9"/>
                    <a:gd name="T9" fmla="*/ 296 h 296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9" h="296">
                      <a:moveTo>
                        <a:pt x="0" y="0"/>
                      </a:moveTo>
                      <a:lnTo>
                        <a:pt x="9" y="296"/>
                      </a:lnTo>
                    </a:path>
                  </a:pathLst>
                </a:custGeom>
                <a:noFill/>
                <a:ln w="19050" cap="flat" cmpd="sng">
                  <a:solidFill>
                    <a:srgbClr val="FF0000"/>
                  </a:solidFill>
                  <a:prstDash val="solid"/>
                  <a:round/>
                  <a:headEnd type="none" w="lg" len="lg"/>
                  <a:tailEnd type="none" w="lg" len="lg"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  <p:sp>
          <p:nvSpPr>
            <p:cNvPr id="21536" name="Freeform 158"/>
            <p:cNvSpPr>
              <a:spLocks/>
            </p:cNvSpPr>
            <p:nvPr/>
          </p:nvSpPr>
          <p:spPr bwMode="auto">
            <a:xfrm>
              <a:off x="768" y="1358"/>
              <a:ext cx="1256" cy="322"/>
            </a:xfrm>
            <a:custGeom>
              <a:avLst/>
              <a:gdLst>
                <a:gd name="T0" fmla="*/ 0 w 1256"/>
                <a:gd name="T1" fmla="*/ 108 h 322"/>
                <a:gd name="T2" fmla="*/ 37 w 1256"/>
                <a:gd name="T3" fmla="*/ 65 h 322"/>
                <a:gd name="T4" fmla="*/ 73 w 1256"/>
                <a:gd name="T5" fmla="*/ 322 h 322"/>
                <a:gd name="T6" fmla="*/ 85 w 1256"/>
                <a:gd name="T7" fmla="*/ 0 h 322"/>
                <a:gd name="T8" fmla="*/ 1256 w 1256"/>
                <a:gd name="T9" fmla="*/ 2 h 32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56"/>
                <a:gd name="T16" fmla="*/ 0 h 322"/>
                <a:gd name="T17" fmla="*/ 1256 w 1256"/>
                <a:gd name="T18" fmla="*/ 322 h 32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56" h="322">
                  <a:moveTo>
                    <a:pt x="0" y="108"/>
                  </a:moveTo>
                  <a:lnTo>
                    <a:pt x="37" y="65"/>
                  </a:lnTo>
                  <a:lnTo>
                    <a:pt x="73" y="322"/>
                  </a:lnTo>
                  <a:lnTo>
                    <a:pt x="85" y="0"/>
                  </a:lnTo>
                  <a:lnTo>
                    <a:pt x="1256" y="2"/>
                  </a:lnTo>
                </a:path>
              </a:pathLst>
            </a:custGeom>
            <a:noFill/>
            <a:ln w="19050" cap="flat" cmpd="sng">
              <a:solidFill>
                <a:srgbClr val="FF0000"/>
              </a:solidFill>
              <a:prstDash val="solid"/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5" name="Group 172"/>
          <p:cNvGrpSpPr>
            <a:grpSpLocks/>
          </p:cNvGrpSpPr>
          <p:nvPr/>
        </p:nvGrpSpPr>
        <p:grpSpPr bwMode="auto">
          <a:xfrm>
            <a:off x="1905000" y="4648200"/>
            <a:ext cx="6670675" cy="593725"/>
            <a:chOff x="2182" y="1354"/>
            <a:chExt cx="4202" cy="374"/>
          </a:xfrm>
        </p:grpSpPr>
        <p:grpSp>
          <p:nvGrpSpPr>
            <p:cNvPr id="16" name="Group 160"/>
            <p:cNvGrpSpPr>
              <a:grpSpLocks/>
            </p:cNvGrpSpPr>
            <p:nvPr/>
          </p:nvGrpSpPr>
          <p:grpSpPr bwMode="auto">
            <a:xfrm>
              <a:off x="2880" y="1354"/>
              <a:ext cx="3504" cy="365"/>
              <a:chOff x="1920" y="3696"/>
              <a:chExt cx="3504" cy="365"/>
            </a:xfrm>
          </p:grpSpPr>
          <p:sp>
            <p:nvSpPr>
              <p:cNvPr id="772257" name="Rectangle 161"/>
              <p:cNvSpPr>
                <a:spLocks noChangeArrowheads="1"/>
              </p:cNvSpPr>
              <p:nvPr/>
            </p:nvSpPr>
            <p:spPr bwMode="auto">
              <a:xfrm>
                <a:off x="1994" y="3696"/>
                <a:ext cx="3430" cy="365"/>
              </a:xfrm>
              <a:prstGeom prst="rect">
                <a:avLst/>
              </a:prstGeom>
              <a:noFill/>
              <a:ln w="9525">
                <a:noFill/>
                <a:miter lim="800000"/>
                <a:headEnd type="none" w="lg" len="lg"/>
                <a:tailEnd type="none" w="lg" len="lg"/>
              </a:ln>
              <a:effectLst/>
            </p:spPr>
            <p:txBody>
              <a:bodyPr>
                <a:spAutoFit/>
              </a:bodyPr>
              <a:lstStyle/>
              <a:p>
                <a:pPr>
                  <a:defRPr/>
                </a:pPr>
                <a:r>
                  <a:rPr lang="en-US" sz="3200" b="1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</a:rPr>
                  <a:t>(</a:t>
                </a:r>
                <a:r>
                  <a:rPr lang="en-US" sz="3200" b="1" i="1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</a:rPr>
                  <a:t>x</a:t>
                </a:r>
                <a:r>
                  <a:rPr lang="en-US" sz="3200" b="1" baseline="-2500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</a:rPr>
                  <a:t>2</a:t>
                </a:r>
                <a:r>
                  <a:rPr lang="en-US" sz="3200" b="1" i="1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</a:rPr>
                  <a:t>–x</a:t>
                </a:r>
                <a:r>
                  <a:rPr lang="en-US" sz="3200" b="1" baseline="-2500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</a:rPr>
                  <a:t>1</a:t>
                </a:r>
                <a:r>
                  <a:rPr lang="en-US" sz="3200" b="1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</a:rPr>
                  <a:t>)</a:t>
                </a:r>
                <a:r>
                  <a:rPr lang="en-US" sz="3200" b="1" baseline="3000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</a:rPr>
                  <a:t>2</a:t>
                </a:r>
                <a:r>
                  <a:rPr lang="en-US" sz="3200" b="1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</a:rPr>
                  <a:t>+(</a:t>
                </a:r>
                <a:r>
                  <a:rPr lang="en-US" sz="3200" b="1" i="1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</a:rPr>
                  <a:t>y</a:t>
                </a:r>
                <a:r>
                  <a:rPr lang="en-US" sz="3200" b="1" baseline="-2500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</a:rPr>
                  <a:t>2</a:t>
                </a:r>
                <a:r>
                  <a:rPr lang="en-US" sz="3200" b="1" i="1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</a:rPr>
                  <a:t>–y</a:t>
                </a:r>
                <a:r>
                  <a:rPr lang="en-US" sz="3200" b="1" baseline="-2500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</a:rPr>
                  <a:t>1</a:t>
                </a:r>
                <a:r>
                  <a:rPr lang="en-US" sz="3200" b="1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</a:rPr>
                  <a:t>)</a:t>
                </a:r>
                <a:r>
                  <a:rPr lang="en-US" sz="3200" b="1" baseline="3000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</a:rPr>
                  <a:t>2</a:t>
                </a:r>
                <a:r>
                  <a:rPr lang="en-US" sz="3200" b="1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</a:rPr>
                  <a:t>+(</a:t>
                </a:r>
                <a:r>
                  <a:rPr lang="en-US" sz="3200" b="1" i="1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</a:rPr>
                  <a:t>z</a:t>
                </a:r>
                <a:r>
                  <a:rPr lang="en-US" sz="3200" b="1" baseline="-2500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</a:rPr>
                  <a:t>2</a:t>
                </a:r>
                <a:r>
                  <a:rPr lang="en-US" sz="3200" b="1" i="1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</a:rPr>
                  <a:t>–z</a:t>
                </a:r>
                <a:r>
                  <a:rPr lang="en-US" sz="3200" b="1" baseline="-2500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</a:rPr>
                  <a:t>1</a:t>
                </a:r>
                <a:r>
                  <a:rPr lang="en-US" sz="3200" b="1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</a:rPr>
                  <a:t>)</a:t>
                </a:r>
                <a:r>
                  <a:rPr lang="en-US" sz="3200" b="1" baseline="3000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</a:rPr>
                  <a:t>2</a:t>
                </a:r>
                <a:endParaRPr lang="ru-RU" sz="3200" b="1" baseline="3000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endParaRPr>
              </a:p>
            </p:txBody>
          </p:sp>
          <p:sp>
            <p:nvSpPr>
              <p:cNvPr id="21532" name="Freeform 162"/>
              <p:cNvSpPr>
                <a:spLocks/>
              </p:cNvSpPr>
              <p:nvPr/>
            </p:nvSpPr>
            <p:spPr bwMode="auto">
              <a:xfrm>
                <a:off x="1920" y="3720"/>
                <a:ext cx="2744" cy="288"/>
              </a:xfrm>
              <a:custGeom>
                <a:avLst/>
                <a:gdLst>
                  <a:gd name="T0" fmla="*/ 0 w 2744"/>
                  <a:gd name="T1" fmla="*/ 108 h 288"/>
                  <a:gd name="T2" fmla="*/ 36 w 2744"/>
                  <a:gd name="T3" fmla="*/ 90 h 288"/>
                  <a:gd name="T4" fmla="*/ 60 w 2744"/>
                  <a:gd name="T5" fmla="*/ 288 h 288"/>
                  <a:gd name="T6" fmla="*/ 101 w 2744"/>
                  <a:gd name="T7" fmla="*/ 24 h 288"/>
                  <a:gd name="T8" fmla="*/ 2744 w 2744"/>
                  <a:gd name="T9" fmla="*/ 0 h 28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744"/>
                  <a:gd name="T16" fmla="*/ 0 h 288"/>
                  <a:gd name="T17" fmla="*/ 2744 w 2744"/>
                  <a:gd name="T18" fmla="*/ 288 h 28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744" h="288">
                    <a:moveTo>
                      <a:pt x="0" y="108"/>
                    </a:moveTo>
                    <a:lnTo>
                      <a:pt x="36" y="90"/>
                    </a:lnTo>
                    <a:lnTo>
                      <a:pt x="60" y="288"/>
                    </a:lnTo>
                    <a:lnTo>
                      <a:pt x="101" y="24"/>
                    </a:lnTo>
                    <a:lnTo>
                      <a:pt x="2744" y="0"/>
                    </a:lnTo>
                  </a:path>
                </a:pathLst>
              </a:custGeom>
              <a:noFill/>
              <a:ln w="19050" cap="flat" cmpd="sng">
                <a:solidFill>
                  <a:srgbClr val="FF0000"/>
                </a:solidFill>
                <a:prstDash val="solid"/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7" name="Group 166"/>
            <p:cNvGrpSpPr>
              <a:grpSpLocks/>
            </p:cNvGrpSpPr>
            <p:nvPr/>
          </p:nvGrpSpPr>
          <p:grpSpPr bwMode="auto">
            <a:xfrm>
              <a:off x="2182" y="1363"/>
              <a:ext cx="746" cy="365"/>
              <a:chOff x="480" y="3168"/>
              <a:chExt cx="746" cy="365"/>
            </a:xfrm>
          </p:grpSpPr>
          <p:grpSp>
            <p:nvGrpSpPr>
              <p:cNvPr id="18" name="Group 167"/>
              <p:cNvGrpSpPr>
                <a:grpSpLocks/>
              </p:cNvGrpSpPr>
              <p:nvPr/>
            </p:nvGrpSpPr>
            <p:grpSpPr bwMode="auto">
              <a:xfrm>
                <a:off x="480" y="3168"/>
                <a:ext cx="746" cy="365"/>
                <a:chOff x="3984" y="1392"/>
                <a:chExt cx="746" cy="365"/>
              </a:xfrm>
            </p:grpSpPr>
            <p:sp>
              <p:nvSpPr>
                <p:cNvPr id="772264" name="Text Box 168"/>
                <p:cNvSpPr txBox="1">
                  <a:spLocks noChangeArrowheads="1"/>
                </p:cNvSpPr>
                <p:nvPr/>
              </p:nvSpPr>
              <p:spPr bwMode="auto">
                <a:xfrm>
                  <a:off x="3984" y="1392"/>
                  <a:ext cx="746" cy="36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 type="none" w="lg" len="lg"/>
                  <a:tailEnd type="none" w="lg" len="lg"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pPr>
                    <a:defRPr/>
                  </a:pPr>
                  <a:r>
                    <a:rPr lang="en-US" sz="3200" b="1">
                      <a:solidFill>
                        <a:srgbClr val="FF0000"/>
                      </a:solidFill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Times New Roman" pitchFamily="18" charset="0"/>
                    </a:rPr>
                    <a:t>AB  =</a:t>
                  </a:r>
                  <a:endParaRPr lang="ru-RU" sz="3200" b="1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</a:endParaRPr>
                </a:p>
              </p:txBody>
            </p:sp>
            <p:sp>
              <p:nvSpPr>
                <p:cNvPr id="21530" name="Freeform 169"/>
                <p:cNvSpPr>
                  <a:spLocks/>
                </p:cNvSpPr>
                <p:nvPr/>
              </p:nvSpPr>
              <p:spPr bwMode="auto">
                <a:xfrm>
                  <a:off x="4080" y="1440"/>
                  <a:ext cx="304" cy="1"/>
                </a:xfrm>
                <a:custGeom>
                  <a:avLst/>
                  <a:gdLst>
                    <a:gd name="T0" fmla="*/ 0 w 304"/>
                    <a:gd name="T1" fmla="*/ 0 h 1"/>
                    <a:gd name="T2" fmla="*/ 304 w 304"/>
                    <a:gd name="T3" fmla="*/ 0 h 1"/>
                    <a:gd name="T4" fmla="*/ 0 60000 65536"/>
                    <a:gd name="T5" fmla="*/ 0 60000 65536"/>
                    <a:gd name="T6" fmla="*/ 0 w 304"/>
                    <a:gd name="T7" fmla="*/ 0 h 1"/>
                    <a:gd name="T8" fmla="*/ 304 w 304"/>
                    <a:gd name="T9" fmla="*/ 1 h 1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304" h="1">
                      <a:moveTo>
                        <a:pt x="0" y="0"/>
                      </a:moveTo>
                      <a:lnTo>
                        <a:pt x="304" y="0"/>
                      </a:lnTo>
                    </a:path>
                  </a:pathLst>
                </a:custGeom>
                <a:noFill/>
                <a:ln w="19050">
                  <a:solidFill>
                    <a:srgbClr val="FF0000"/>
                  </a:solidFill>
                  <a:round/>
                  <a:headEnd type="none" w="lg" len="lg"/>
                  <a:tailEnd type="triangle" w="lg" len="lg"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21527" name="Line 170"/>
              <p:cNvSpPr>
                <a:spLocks noChangeShapeType="1"/>
              </p:cNvSpPr>
              <p:nvPr/>
            </p:nvSpPr>
            <p:spPr bwMode="auto">
              <a:xfrm>
                <a:off x="480" y="3216"/>
                <a:ext cx="1" cy="288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528" name="Line 171"/>
              <p:cNvSpPr>
                <a:spLocks noChangeShapeType="1"/>
              </p:cNvSpPr>
              <p:nvPr/>
            </p:nvSpPr>
            <p:spPr bwMode="auto">
              <a:xfrm>
                <a:off x="960" y="3216"/>
                <a:ext cx="1" cy="288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772270" name="Text Box 174"/>
          <p:cNvSpPr txBox="1">
            <a:spLocks noChangeArrowheads="1"/>
          </p:cNvSpPr>
          <p:nvPr/>
        </p:nvSpPr>
        <p:spPr bwMode="auto">
          <a:xfrm>
            <a:off x="990600" y="2438400"/>
            <a:ext cx="1828800" cy="579438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32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B(1;-2;3)</a:t>
            </a:r>
            <a:endParaRPr lang="ru-RU" sz="3200" b="1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772271" name="Text Box 175"/>
          <p:cNvSpPr txBox="1">
            <a:spLocks noChangeArrowheads="1"/>
          </p:cNvSpPr>
          <p:nvPr/>
        </p:nvSpPr>
        <p:spPr bwMode="auto">
          <a:xfrm>
            <a:off x="990600" y="3017838"/>
            <a:ext cx="1905000" cy="579437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32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A</a:t>
            </a:r>
            <a:r>
              <a:rPr lang="ru-RU" sz="32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(-1</a:t>
            </a:r>
            <a:r>
              <a:rPr lang="en-US" sz="32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;</a:t>
            </a:r>
            <a:r>
              <a:rPr lang="ru-RU" sz="32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0</a:t>
            </a:r>
            <a:r>
              <a:rPr lang="en-US" sz="32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;2)</a:t>
            </a:r>
            <a:endParaRPr lang="ru-RU" sz="3200" b="1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772276" name="Text Box 180"/>
          <p:cNvSpPr txBox="1">
            <a:spLocks noChangeArrowheads="1"/>
          </p:cNvSpPr>
          <p:nvPr/>
        </p:nvSpPr>
        <p:spPr bwMode="auto">
          <a:xfrm>
            <a:off x="8229600" y="2590800"/>
            <a:ext cx="762000" cy="579438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3200" b="1">
                <a:solidFill>
                  <a:srgbClr val="E6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= 3</a:t>
            </a:r>
            <a:endParaRPr lang="ru-RU" sz="3200" b="1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2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21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2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2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72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72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72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7215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7215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7215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7215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7215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7215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7215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7215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2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772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2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772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2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772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2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772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00"/>
                            </p:stCondLst>
                            <p:childTnLst>
                              <p:par>
                                <p:cTn id="6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2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772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2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21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21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2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72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72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72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7215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7215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7215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7215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7215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7215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7215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7215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2154" grpId="0"/>
      <p:bldP spid="772155" grpId="0"/>
      <p:bldP spid="772198" grpId="0"/>
      <p:bldP spid="772199" grpId="0"/>
      <p:bldP spid="772270" grpId="0"/>
      <p:bldP spid="772271" grpId="0"/>
      <p:bldP spid="77227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0539" name="Rectangle 11"/>
          <p:cNvSpPr>
            <a:spLocks noChangeArrowheads="1"/>
          </p:cNvSpPr>
          <p:nvPr/>
        </p:nvSpPr>
        <p:spPr bwMode="auto">
          <a:xfrm>
            <a:off x="609600" y="228600"/>
            <a:ext cx="7924800" cy="461665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Найдите 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длину вектора АВ </a:t>
            </a:r>
          </a:p>
        </p:txBody>
      </p:sp>
      <p:sp>
        <p:nvSpPr>
          <p:cNvPr id="790541" name="Text Box 13"/>
          <p:cNvSpPr txBox="1">
            <a:spLocks noChangeArrowheads="1"/>
          </p:cNvSpPr>
          <p:nvPr/>
        </p:nvSpPr>
        <p:spPr bwMode="auto">
          <a:xfrm>
            <a:off x="533400" y="1752600"/>
            <a:ext cx="1187450" cy="366713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b="1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 </a:t>
            </a:r>
            <a:r>
              <a:rPr lang="ru-RU" b="1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способ</a:t>
            </a:r>
          </a:p>
        </p:txBody>
      </p:sp>
      <p:sp>
        <p:nvSpPr>
          <p:cNvPr id="790542" name="Text Box 14"/>
          <p:cNvSpPr txBox="1">
            <a:spLocks noChangeArrowheads="1"/>
          </p:cNvSpPr>
          <p:nvPr/>
        </p:nvSpPr>
        <p:spPr bwMode="auto">
          <a:xfrm>
            <a:off x="533400" y="4891088"/>
            <a:ext cx="1187450" cy="366712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b="1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</a:t>
            </a:r>
            <a:r>
              <a:rPr lang="en-US" b="1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b="1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способ</a:t>
            </a:r>
          </a:p>
        </p:txBody>
      </p:sp>
      <p:grpSp>
        <p:nvGrpSpPr>
          <p:cNvPr id="2" name="Group 15"/>
          <p:cNvGrpSpPr>
            <a:grpSpLocks/>
          </p:cNvGrpSpPr>
          <p:nvPr/>
        </p:nvGrpSpPr>
        <p:grpSpPr bwMode="auto">
          <a:xfrm>
            <a:off x="506413" y="3810000"/>
            <a:ext cx="2693987" cy="579438"/>
            <a:chOff x="240" y="2851"/>
            <a:chExt cx="1697" cy="365"/>
          </a:xfrm>
        </p:grpSpPr>
        <p:sp>
          <p:nvSpPr>
            <p:cNvPr id="790544" name="Text Box 16"/>
            <p:cNvSpPr txBox="1">
              <a:spLocks noChangeArrowheads="1"/>
            </p:cNvSpPr>
            <p:nvPr/>
          </p:nvSpPr>
          <p:spPr bwMode="auto">
            <a:xfrm>
              <a:off x="240" y="2851"/>
              <a:ext cx="1697" cy="365"/>
            </a:xfrm>
            <a:prstGeom prst="rect">
              <a:avLst/>
            </a:prstGeom>
            <a:noFill/>
            <a:ln w="9525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32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AB{</a:t>
              </a:r>
              <a:r>
                <a:rPr lang="ru-RU" sz="32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 1</a:t>
              </a:r>
              <a:r>
                <a:rPr lang="en-US" sz="32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;</a:t>
              </a:r>
              <a:r>
                <a:rPr lang="ru-RU" sz="32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 1</a:t>
              </a:r>
              <a:r>
                <a:rPr lang="en-US" sz="32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2;</a:t>
              </a:r>
              <a:r>
                <a:rPr lang="ru-RU" sz="32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-</a:t>
              </a:r>
              <a:r>
                <a:rPr lang="en-US" sz="32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1</a:t>
              </a:r>
              <a:r>
                <a:rPr lang="ru-RU" sz="32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2</a:t>
              </a:r>
              <a:r>
                <a:rPr lang="en-US" sz="32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}</a:t>
              </a:r>
              <a:endParaRPr lang="ru-RU" sz="32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endParaRPr>
            </a:p>
          </p:txBody>
        </p:sp>
        <p:sp>
          <p:nvSpPr>
            <p:cNvPr id="22705" name="Freeform 17"/>
            <p:cNvSpPr>
              <a:spLocks/>
            </p:cNvSpPr>
            <p:nvPr/>
          </p:nvSpPr>
          <p:spPr bwMode="auto">
            <a:xfrm>
              <a:off x="336" y="2899"/>
              <a:ext cx="304" cy="1"/>
            </a:xfrm>
            <a:custGeom>
              <a:avLst/>
              <a:gdLst>
                <a:gd name="T0" fmla="*/ 0 w 304"/>
                <a:gd name="T1" fmla="*/ 0 h 1"/>
                <a:gd name="T2" fmla="*/ 304 w 304"/>
                <a:gd name="T3" fmla="*/ 0 h 1"/>
                <a:gd name="T4" fmla="*/ 0 60000 65536"/>
                <a:gd name="T5" fmla="*/ 0 60000 65536"/>
                <a:gd name="T6" fmla="*/ 0 w 304"/>
                <a:gd name="T7" fmla="*/ 0 h 1"/>
                <a:gd name="T8" fmla="*/ 304 w 304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04" h="1">
                  <a:moveTo>
                    <a:pt x="0" y="0"/>
                  </a:moveTo>
                  <a:lnTo>
                    <a:pt x="304" y="0"/>
                  </a:lnTo>
                </a:path>
              </a:pathLst>
            </a:custGeom>
            <a:noFill/>
            <a:ln w="19050">
              <a:solidFill>
                <a:schemeClr val="tx2"/>
              </a:solidFill>
              <a:round/>
              <a:headEnd type="none" w="lg" len="lg"/>
              <a:tailEnd type="triangle" w="lg" len="lg"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3" name="Group 18"/>
          <p:cNvGrpSpPr>
            <a:grpSpLocks/>
          </p:cNvGrpSpPr>
          <p:nvPr/>
        </p:nvGrpSpPr>
        <p:grpSpPr bwMode="auto">
          <a:xfrm>
            <a:off x="304800" y="2667000"/>
            <a:ext cx="2971800" cy="1066800"/>
            <a:chOff x="3792" y="432"/>
            <a:chExt cx="1072" cy="672"/>
          </a:xfrm>
        </p:grpSpPr>
        <p:sp>
          <p:nvSpPr>
            <p:cNvPr id="790547" name="Text Box 19"/>
            <p:cNvSpPr txBox="1">
              <a:spLocks noChangeArrowheads="1"/>
            </p:cNvSpPr>
            <p:nvPr/>
          </p:nvSpPr>
          <p:spPr bwMode="auto">
            <a:xfrm>
              <a:off x="3792" y="432"/>
              <a:ext cx="219" cy="442"/>
            </a:xfrm>
            <a:prstGeom prst="rect">
              <a:avLst/>
            </a:prstGeom>
            <a:noFill/>
            <a:ln w="9525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4000" b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–</a:t>
              </a:r>
              <a:endParaRPr lang="ru-RU" sz="4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22703" name="Freeform 20"/>
            <p:cNvSpPr>
              <a:spLocks/>
            </p:cNvSpPr>
            <p:nvPr/>
          </p:nvSpPr>
          <p:spPr bwMode="auto">
            <a:xfrm>
              <a:off x="4032" y="1103"/>
              <a:ext cx="832" cy="1"/>
            </a:xfrm>
            <a:custGeom>
              <a:avLst/>
              <a:gdLst>
                <a:gd name="T0" fmla="*/ 0 w 832"/>
                <a:gd name="T1" fmla="*/ 0 h 1"/>
                <a:gd name="T2" fmla="*/ 832 w 832"/>
                <a:gd name="T3" fmla="*/ 0 h 1"/>
                <a:gd name="T4" fmla="*/ 0 60000 65536"/>
                <a:gd name="T5" fmla="*/ 0 60000 65536"/>
                <a:gd name="T6" fmla="*/ 0 w 832"/>
                <a:gd name="T7" fmla="*/ 0 h 1"/>
                <a:gd name="T8" fmla="*/ 832 w 832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832" h="1">
                  <a:moveTo>
                    <a:pt x="0" y="0"/>
                  </a:moveTo>
                  <a:lnTo>
                    <a:pt x="832" y="0"/>
                  </a:lnTo>
                </a:path>
              </a:pathLst>
            </a:custGeom>
            <a:noFill/>
            <a:ln w="28575">
              <a:solidFill>
                <a:schemeClr val="tx2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4" name="Group 21"/>
          <p:cNvGrpSpPr>
            <a:grpSpLocks/>
          </p:cNvGrpSpPr>
          <p:nvPr/>
        </p:nvGrpSpPr>
        <p:grpSpPr bwMode="auto">
          <a:xfrm>
            <a:off x="4038600" y="2667000"/>
            <a:ext cx="1184275" cy="579438"/>
            <a:chOff x="480" y="3168"/>
            <a:chExt cx="746" cy="365"/>
          </a:xfrm>
        </p:grpSpPr>
        <p:grpSp>
          <p:nvGrpSpPr>
            <p:cNvPr id="5" name="Group 22"/>
            <p:cNvGrpSpPr>
              <a:grpSpLocks/>
            </p:cNvGrpSpPr>
            <p:nvPr/>
          </p:nvGrpSpPr>
          <p:grpSpPr bwMode="auto">
            <a:xfrm>
              <a:off x="480" y="3168"/>
              <a:ext cx="746" cy="365"/>
              <a:chOff x="3984" y="1392"/>
              <a:chExt cx="746" cy="365"/>
            </a:xfrm>
          </p:grpSpPr>
          <p:sp>
            <p:nvSpPr>
              <p:cNvPr id="790551" name="Text Box 23"/>
              <p:cNvSpPr txBox="1">
                <a:spLocks noChangeArrowheads="1"/>
              </p:cNvSpPr>
              <p:nvPr/>
            </p:nvSpPr>
            <p:spPr bwMode="auto">
              <a:xfrm>
                <a:off x="3984" y="1392"/>
                <a:ext cx="746" cy="365"/>
              </a:xfrm>
              <a:prstGeom prst="rect">
                <a:avLst/>
              </a:prstGeom>
              <a:noFill/>
              <a:ln w="9525">
                <a:noFill/>
                <a:miter lim="800000"/>
                <a:headEnd type="none" w="lg" len="lg"/>
                <a:tailEnd type="none" w="lg" len="lg"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US" sz="3200" b="1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</a:rPr>
                  <a:t>AB  =</a:t>
                </a:r>
                <a:endParaRPr lang="ru-RU" sz="32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endParaRPr>
              </a:p>
            </p:txBody>
          </p:sp>
          <p:sp>
            <p:nvSpPr>
              <p:cNvPr id="22701" name="Freeform 24"/>
              <p:cNvSpPr>
                <a:spLocks/>
              </p:cNvSpPr>
              <p:nvPr/>
            </p:nvSpPr>
            <p:spPr bwMode="auto">
              <a:xfrm>
                <a:off x="4080" y="1440"/>
                <a:ext cx="304" cy="1"/>
              </a:xfrm>
              <a:custGeom>
                <a:avLst/>
                <a:gdLst>
                  <a:gd name="T0" fmla="*/ 0 w 304"/>
                  <a:gd name="T1" fmla="*/ 0 h 1"/>
                  <a:gd name="T2" fmla="*/ 304 w 304"/>
                  <a:gd name="T3" fmla="*/ 0 h 1"/>
                  <a:gd name="T4" fmla="*/ 0 60000 65536"/>
                  <a:gd name="T5" fmla="*/ 0 60000 65536"/>
                  <a:gd name="T6" fmla="*/ 0 w 304"/>
                  <a:gd name="T7" fmla="*/ 0 h 1"/>
                  <a:gd name="T8" fmla="*/ 304 w 304"/>
                  <a:gd name="T9" fmla="*/ 1 h 1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304" h="1">
                    <a:moveTo>
                      <a:pt x="0" y="0"/>
                    </a:moveTo>
                    <a:lnTo>
                      <a:pt x="304" y="0"/>
                    </a:lnTo>
                  </a:path>
                </a:pathLst>
              </a:custGeom>
              <a:noFill/>
              <a:ln w="19050">
                <a:solidFill>
                  <a:schemeClr val="tx2"/>
                </a:solidFill>
                <a:round/>
                <a:headEnd type="none" w="lg" len="lg"/>
                <a:tailEnd type="triangle" w="lg" len="lg"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22698" name="Line 25"/>
            <p:cNvSpPr>
              <a:spLocks noChangeShapeType="1"/>
            </p:cNvSpPr>
            <p:nvPr/>
          </p:nvSpPr>
          <p:spPr bwMode="auto">
            <a:xfrm>
              <a:off x="480" y="3216"/>
              <a:ext cx="1" cy="288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699" name="Line 26"/>
            <p:cNvSpPr>
              <a:spLocks noChangeShapeType="1"/>
            </p:cNvSpPr>
            <p:nvPr/>
          </p:nvSpPr>
          <p:spPr bwMode="auto">
            <a:xfrm>
              <a:off x="960" y="3216"/>
              <a:ext cx="1" cy="288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790556" name="Text Box 28"/>
          <p:cNvSpPr txBox="1">
            <a:spLocks noChangeArrowheads="1"/>
          </p:cNvSpPr>
          <p:nvPr/>
        </p:nvSpPr>
        <p:spPr bwMode="auto">
          <a:xfrm>
            <a:off x="5257800" y="2697163"/>
            <a:ext cx="3124200" cy="579437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sz="3200" b="1">
                <a:solidFill>
                  <a:srgbClr val="E6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1</a:t>
            </a:r>
            <a:r>
              <a:rPr lang="en-US" sz="3200" b="1" baseline="300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2</a:t>
            </a:r>
            <a:r>
              <a:rPr lang="en-US" sz="3200" b="1" i="1">
                <a:solidFill>
                  <a:srgbClr val="E6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+</a:t>
            </a:r>
            <a:r>
              <a:rPr lang="ru-RU" sz="3200" b="1">
                <a:solidFill>
                  <a:srgbClr val="E6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12</a:t>
            </a:r>
            <a:r>
              <a:rPr lang="en-US" sz="3200" b="1" baseline="300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2</a:t>
            </a:r>
            <a:r>
              <a:rPr lang="en-US" sz="32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+</a:t>
            </a:r>
            <a:r>
              <a:rPr lang="ru-RU" sz="32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(-</a:t>
            </a:r>
            <a:r>
              <a:rPr lang="en-US" sz="32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1</a:t>
            </a:r>
            <a:r>
              <a:rPr lang="ru-RU" sz="32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2)</a:t>
            </a:r>
            <a:r>
              <a:rPr lang="en-US" sz="3200" b="1" baseline="300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2</a:t>
            </a:r>
            <a:r>
              <a:rPr lang="ru-RU" sz="32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  <a:r>
              <a:rPr lang="ru-RU" sz="32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=</a:t>
            </a:r>
          </a:p>
        </p:txBody>
      </p:sp>
      <p:sp>
        <p:nvSpPr>
          <p:cNvPr id="22537" name="Freeform 29"/>
          <p:cNvSpPr>
            <a:spLocks/>
          </p:cNvSpPr>
          <p:nvPr/>
        </p:nvSpPr>
        <p:spPr bwMode="auto">
          <a:xfrm>
            <a:off x="5181600" y="2705100"/>
            <a:ext cx="2362200" cy="495300"/>
          </a:xfrm>
          <a:custGeom>
            <a:avLst/>
            <a:gdLst>
              <a:gd name="T0" fmla="*/ 0 w 1048"/>
              <a:gd name="T1" fmla="*/ 99 h 312"/>
              <a:gd name="T2" fmla="*/ 31 w 1048"/>
              <a:gd name="T3" fmla="*/ 78 h 312"/>
              <a:gd name="T4" fmla="*/ 52 w 1048"/>
              <a:gd name="T5" fmla="*/ 312 h 312"/>
              <a:gd name="T6" fmla="*/ 88 w 1048"/>
              <a:gd name="T7" fmla="*/ 0 h 312"/>
              <a:gd name="T8" fmla="*/ 1048 w 1048"/>
              <a:gd name="T9" fmla="*/ 0 h 31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048"/>
              <a:gd name="T16" fmla="*/ 0 h 312"/>
              <a:gd name="T17" fmla="*/ 1048 w 1048"/>
              <a:gd name="T18" fmla="*/ 312 h 31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048" h="312">
                <a:moveTo>
                  <a:pt x="0" y="99"/>
                </a:moveTo>
                <a:lnTo>
                  <a:pt x="31" y="78"/>
                </a:lnTo>
                <a:lnTo>
                  <a:pt x="52" y="312"/>
                </a:lnTo>
                <a:lnTo>
                  <a:pt x="88" y="0"/>
                </a:lnTo>
                <a:lnTo>
                  <a:pt x="1048" y="0"/>
                </a:lnTo>
              </a:path>
            </a:pathLst>
          </a:custGeom>
          <a:noFill/>
          <a:ln w="19050" cap="flat" cmpd="sng">
            <a:solidFill>
              <a:schemeClr val="tx2"/>
            </a:solidFill>
            <a:prstDash val="solid"/>
            <a:round/>
            <a:headEnd type="none" w="lg" len="lg"/>
            <a:tailEnd type="none" w="lg" len="lg"/>
          </a:ln>
        </p:spPr>
        <p:txBody>
          <a:bodyPr/>
          <a:lstStyle/>
          <a:p>
            <a:endParaRPr lang="ru-RU"/>
          </a:p>
        </p:txBody>
      </p:sp>
      <p:grpSp>
        <p:nvGrpSpPr>
          <p:cNvPr id="6" name="Group 72"/>
          <p:cNvGrpSpPr>
            <a:grpSpLocks/>
          </p:cNvGrpSpPr>
          <p:nvPr/>
        </p:nvGrpSpPr>
        <p:grpSpPr bwMode="auto">
          <a:xfrm>
            <a:off x="1828800" y="5745163"/>
            <a:ext cx="7010400" cy="579437"/>
            <a:chOff x="1200" y="3619"/>
            <a:chExt cx="4416" cy="365"/>
          </a:xfrm>
        </p:grpSpPr>
        <p:sp>
          <p:nvSpPr>
            <p:cNvPr id="790559" name="Rectangle 31"/>
            <p:cNvSpPr>
              <a:spLocks noChangeArrowheads="1"/>
            </p:cNvSpPr>
            <p:nvPr/>
          </p:nvSpPr>
          <p:spPr bwMode="auto">
            <a:xfrm>
              <a:off x="1984" y="3619"/>
              <a:ext cx="3632" cy="365"/>
            </a:xfrm>
            <a:prstGeom prst="rect">
              <a:avLst/>
            </a:prstGeom>
            <a:noFill/>
            <a:ln w="9525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32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(</a:t>
              </a:r>
              <a:r>
                <a:rPr lang="ru-RU" sz="32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-34</a:t>
              </a:r>
              <a:r>
                <a:rPr lang="en-US" sz="3200" b="1" i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+</a:t>
              </a:r>
              <a:r>
                <a:rPr lang="ru-RU" sz="32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35</a:t>
              </a:r>
              <a:r>
                <a:rPr lang="en-US" sz="32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)</a:t>
              </a:r>
              <a:r>
                <a:rPr lang="en-US" sz="3200" b="1" baseline="3000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2</a:t>
              </a:r>
              <a:r>
                <a:rPr lang="en-US" sz="32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+(</a:t>
              </a:r>
              <a:r>
                <a:rPr lang="en-US" sz="3200" b="1" i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–</a:t>
              </a:r>
              <a:r>
                <a:rPr lang="ru-RU" sz="32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5</a:t>
              </a:r>
              <a:r>
                <a:rPr lang="ru-RU" sz="3200" b="1" i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+</a:t>
              </a:r>
              <a:r>
                <a:rPr lang="ru-RU" sz="32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17</a:t>
              </a:r>
              <a:r>
                <a:rPr lang="en-US" sz="32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)</a:t>
              </a:r>
              <a:r>
                <a:rPr lang="en-US" sz="3200" b="1" baseline="3000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2</a:t>
              </a:r>
              <a:r>
                <a:rPr lang="en-US" sz="32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+(</a:t>
              </a:r>
              <a:r>
                <a:rPr lang="ru-RU" sz="32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8</a:t>
              </a:r>
              <a:r>
                <a:rPr lang="en-US" sz="32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–2</a:t>
              </a:r>
              <a:r>
                <a:rPr lang="ru-RU" sz="32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0</a:t>
              </a:r>
              <a:r>
                <a:rPr lang="en-US" sz="32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)</a:t>
              </a:r>
              <a:r>
                <a:rPr lang="en-US" sz="3200" b="1" baseline="3000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2</a:t>
              </a:r>
              <a:r>
                <a:rPr lang="en-US" sz="32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 </a:t>
              </a:r>
              <a:endParaRPr lang="ru-RU" sz="3200" b="1" baseline="300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endParaRPr>
            </a:p>
          </p:txBody>
        </p:sp>
        <p:sp>
          <p:nvSpPr>
            <p:cNvPr id="22690" name="Freeform 32"/>
            <p:cNvSpPr>
              <a:spLocks/>
            </p:cNvSpPr>
            <p:nvPr/>
          </p:nvSpPr>
          <p:spPr bwMode="auto">
            <a:xfrm>
              <a:off x="1872" y="3648"/>
              <a:ext cx="3072" cy="283"/>
            </a:xfrm>
            <a:custGeom>
              <a:avLst/>
              <a:gdLst>
                <a:gd name="T0" fmla="*/ 0 w 1792"/>
                <a:gd name="T1" fmla="*/ 103 h 283"/>
                <a:gd name="T2" fmla="*/ 36 w 1792"/>
                <a:gd name="T3" fmla="*/ 85 h 283"/>
                <a:gd name="T4" fmla="*/ 60 w 1792"/>
                <a:gd name="T5" fmla="*/ 283 h 283"/>
                <a:gd name="T6" fmla="*/ 101 w 1792"/>
                <a:gd name="T7" fmla="*/ 19 h 283"/>
                <a:gd name="T8" fmla="*/ 1792 w 1792"/>
                <a:gd name="T9" fmla="*/ 0 h 28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92"/>
                <a:gd name="T16" fmla="*/ 0 h 283"/>
                <a:gd name="T17" fmla="*/ 1792 w 1792"/>
                <a:gd name="T18" fmla="*/ 283 h 28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92" h="283">
                  <a:moveTo>
                    <a:pt x="0" y="103"/>
                  </a:moveTo>
                  <a:lnTo>
                    <a:pt x="36" y="85"/>
                  </a:lnTo>
                  <a:lnTo>
                    <a:pt x="60" y="283"/>
                  </a:lnTo>
                  <a:lnTo>
                    <a:pt x="101" y="19"/>
                  </a:lnTo>
                  <a:lnTo>
                    <a:pt x="1792" y="0"/>
                  </a:lnTo>
                </a:path>
              </a:pathLst>
            </a:custGeom>
            <a:noFill/>
            <a:ln w="19050" cap="flat" cmpd="sng">
              <a:solidFill>
                <a:schemeClr val="tx2"/>
              </a:solidFill>
              <a:prstDash val="solid"/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7" name="Group 33"/>
            <p:cNvGrpSpPr>
              <a:grpSpLocks/>
            </p:cNvGrpSpPr>
            <p:nvPr/>
          </p:nvGrpSpPr>
          <p:grpSpPr bwMode="auto">
            <a:xfrm>
              <a:off x="1200" y="3619"/>
              <a:ext cx="746" cy="365"/>
              <a:chOff x="480" y="3168"/>
              <a:chExt cx="746" cy="365"/>
            </a:xfrm>
          </p:grpSpPr>
          <p:grpSp>
            <p:nvGrpSpPr>
              <p:cNvPr id="8" name="Group 34"/>
              <p:cNvGrpSpPr>
                <a:grpSpLocks/>
              </p:cNvGrpSpPr>
              <p:nvPr/>
            </p:nvGrpSpPr>
            <p:grpSpPr bwMode="auto">
              <a:xfrm>
                <a:off x="480" y="3168"/>
                <a:ext cx="746" cy="365"/>
                <a:chOff x="3984" y="1392"/>
                <a:chExt cx="746" cy="365"/>
              </a:xfrm>
            </p:grpSpPr>
            <p:sp>
              <p:nvSpPr>
                <p:cNvPr id="790563" name="Text Box 35"/>
                <p:cNvSpPr txBox="1">
                  <a:spLocks noChangeArrowheads="1"/>
                </p:cNvSpPr>
                <p:nvPr/>
              </p:nvSpPr>
              <p:spPr bwMode="auto">
                <a:xfrm>
                  <a:off x="3984" y="1392"/>
                  <a:ext cx="746" cy="36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 type="none" w="lg" len="lg"/>
                  <a:tailEnd type="none" w="lg" len="lg"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pPr>
                    <a:defRPr/>
                  </a:pPr>
                  <a:r>
                    <a:rPr lang="en-US" sz="3200" b="1"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Times New Roman" pitchFamily="18" charset="0"/>
                    </a:rPr>
                    <a:t>AB  =</a:t>
                  </a:r>
                  <a:endParaRPr lang="ru-RU" sz="3200" b="1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</a:endParaRPr>
                </a:p>
              </p:txBody>
            </p:sp>
            <p:sp>
              <p:nvSpPr>
                <p:cNvPr id="22696" name="Freeform 36"/>
                <p:cNvSpPr>
                  <a:spLocks/>
                </p:cNvSpPr>
                <p:nvPr/>
              </p:nvSpPr>
              <p:spPr bwMode="auto">
                <a:xfrm>
                  <a:off x="4080" y="1440"/>
                  <a:ext cx="304" cy="1"/>
                </a:xfrm>
                <a:custGeom>
                  <a:avLst/>
                  <a:gdLst>
                    <a:gd name="T0" fmla="*/ 0 w 304"/>
                    <a:gd name="T1" fmla="*/ 0 h 1"/>
                    <a:gd name="T2" fmla="*/ 304 w 304"/>
                    <a:gd name="T3" fmla="*/ 0 h 1"/>
                    <a:gd name="T4" fmla="*/ 0 60000 65536"/>
                    <a:gd name="T5" fmla="*/ 0 60000 65536"/>
                    <a:gd name="T6" fmla="*/ 0 w 304"/>
                    <a:gd name="T7" fmla="*/ 0 h 1"/>
                    <a:gd name="T8" fmla="*/ 304 w 304"/>
                    <a:gd name="T9" fmla="*/ 1 h 1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304" h="1">
                      <a:moveTo>
                        <a:pt x="0" y="0"/>
                      </a:moveTo>
                      <a:lnTo>
                        <a:pt x="304" y="0"/>
                      </a:lnTo>
                    </a:path>
                  </a:pathLst>
                </a:custGeom>
                <a:noFill/>
                <a:ln w="19050">
                  <a:solidFill>
                    <a:schemeClr val="tx2"/>
                  </a:solidFill>
                  <a:round/>
                  <a:headEnd type="none" w="lg" len="lg"/>
                  <a:tailEnd type="triangle" w="lg" len="lg"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22693" name="Line 37"/>
              <p:cNvSpPr>
                <a:spLocks noChangeShapeType="1"/>
              </p:cNvSpPr>
              <p:nvPr/>
            </p:nvSpPr>
            <p:spPr bwMode="auto">
              <a:xfrm>
                <a:off x="480" y="3216"/>
                <a:ext cx="1" cy="288"/>
              </a:xfrm>
              <a:prstGeom prst="line">
                <a:avLst/>
              </a:prstGeom>
              <a:noFill/>
              <a:ln w="19050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2694" name="Line 38"/>
              <p:cNvSpPr>
                <a:spLocks noChangeShapeType="1"/>
              </p:cNvSpPr>
              <p:nvPr/>
            </p:nvSpPr>
            <p:spPr bwMode="auto">
              <a:xfrm>
                <a:off x="960" y="3216"/>
                <a:ext cx="1" cy="288"/>
              </a:xfrm>
              <a:prstGeom prst="line">
                <a:avLst/>
              </a:prstGeom>
              <a:noFill/>
              <a:ln w="19050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  <p:grpSp>
        <p:nvGrpSpPr>
          <p:cNvPr id="9" name="Group 74"/>
          <p:cNvGrpSpPr>
            <a:grpSpLocks/>
          </p:cNvGrpSpPr>
          <p:nvPr/>
        </p:nvGrpSpPr>
        <p:grpSpPr bwMode="auto">
          <a:xfrm>
            <a:off x="5791200" y="3505200"/>
            <a:ext cx="2286000" cy="579438"/>
            <a:chOff x="3648" y="2208"/>
            <a:chExt cx="1440" cy="365"/>
          </a:xfrm>
        </p:grpSpPr>
        <p:sp>
          <p:nvSpPr>
            <p:cNvPr id="790568" name="Text Box 40"/>
            <p:cNvSpPr txBox="1">
              <a:spLocks noChangeArrowheads="1"/>
            </p:cNvSpPr>
            <p:nvPr/>
          </p:nvSpPr>
          <p:spPr bwMode="auto">
            <a:xfrm>
              <a:off x="3648" y="2208"/>
              <a:ext cx="1440" cy="365"/>
            </a:xfrm>
            <a:prstGeom prst="rect">
              <a:avLst/>
            </a:prstGeom>
            <a:noFill/>
            <a:ln w="9525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3200" b="1">
                  <a:solidFill>
                    <a:srgbClr val="E6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=  </a:t>
              </a:r>
              <a:r>
                <a:rPr lang="ru-RU" sz="3200" b="1">
                  <a:solidFill>
                    <a:srgbClr val="E6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289</a:t>
              </a:r>
              <a:endParaRPr lang="ru-RU" sz="32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endParaRPr>
            </a:p>
          </p:txBody>
        </p:sp>
        <p:sp>
          <p:nvSpPr>
            <p:cNvPr id="22688" name="Freeform 41"/>
            <p:cNvSpPr>
              <a:spLocks/>
            </p:cNvSpPr>
            <p:nvPr/>
          </p:nvSpPr>
          <p:spPr bwMode="auto">
            <a:xfrm>
              <a:off x="3840" y="2232"/>
              <a:ext cx="528" cy="312"/>
            </a:xfrm>
            <a:custGeom>
              <a:avLst/>
              <a:gdLst>
                <a:gd name="T0" fmla="*/ 0 w 384"/>
                <a:gd name="T1" fmla="*/ 99 h 312"/>
                <a:gd name="T2" fmla="*/ 31 w 384"/>
                <a:gd name="T3" fmla="*/ 78 h 312"/>
                <a:gd name="T4" fmla="*/ 52 w 384"/>
                <a:gd name="T5" fmla="*/ 312 h 312"/>
                <a:gd name="T6" fmla="*/ 88 w 384"/>
                <a:gd name="T7" fmla="*/ 0 h 312"/>
                <a:gd name="T8" fmla="*/ 384 w 384"/>
                <a:gd name="T9" fmla="*/ 0 h 31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84"/>
                <a:gd name="T16" fmla="*/ 0 h 312"/>
                <a:gd name="T17" fmla="*/ 384 w 384"/>
                <a:gd name="T18" fmla="*/ 312 h 31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84" h="312">
                  <a:moveTo>
                    <a:pt x="0" y="99"/>
                  </a:moveTo>
                  <a:lnTo>
                    <a:pt x="31" y="78"/>
                  </a:lnTo>
                  <a:lnTo>
                    <a:pt x="52" y="312"/>
                  </a:lnTo>
                  <a:lnTo>
                    <a:pt x="88" y="0"/>
                  </a:lnTo>
                  <a:lnTo>
                    <a:pt x="384" y="0"/>
                  </a:lnTo>
                </a:path>
              </a:pathLst>
            </a:custGeom>
            <a:noFill/>
            <a:ln w="19050" cap="flat" cmpd="sng">
              <a:solidFill>
                <a:schemeClr val="tx2"/>
              </a:solidFill>
              <a:prstDash val="solid"/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790570" name="Text Box 42"/>
          <p:cNvSpPr txBox="1">
            <a:spLocks noChangeArrowheads="1"/>
          </p:cNvSpPr>
          <p:nvPr/>
        </p:nvSpPr>
        <p:spPr bwMode="auto">
          <a:xfrm>
            <a:off x="152400" y="2209800"/>
            <a:ext cx="455613" cy="457200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</a:t>
            </a:r>
            <a:r>
              <a:rPr lang="ru-RU" sz="24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)</a:t>
            </a:r>
          </a:p>
        </p:txBody>
      </p:sp>
      <p:sp>
        <p:nvSpPr>
          <p:cNvPr id="790571" name="Text Box 43"/>
          <p:cNvSpPr txBox="1">
            <a:spLocks noChangeArrowheads="1"/>
          </p:cNvSpPr>
          <p:nvPr/>
        </p:nvSpPr>
        <p:spPr bwMode="auto">
          <a:xfrm>
            <a:off x="3505200" y="2209800"/>
            <a:ext cx="455613" cy="457200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4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2)</a:t>
            </a:r>
          </a:p>
        </p:txBody>
      </p:sp>
      <p:sp>
        <p:nvSpPr>
          <p:cNvPr id="22542" name="Freeform 44"/>
          <p:cNvSpPr>
            <a:spLocks/>
          </p:cNvSpPr>
          <p:nvPr/>
        </p:nvSpPr>
        <p:spPr bwMode="auto">
          <a:xfrm>
            <a:off x="4139952" y="260648"/>
            <a:ext cx="304800" cy="1588"/>
          </a:xfrm>
          <a:custGeom>
            <a:avLst/>
            <a:gdLst>
              <a:gd name="T0" fmla="*/ 0 w 184"/>
              <a:gd name="T1" fmla="*/ 0 h 1"/>
              <a:gd name="T2" fmla="*/ 184 w 184"/>
              <a:gd name="T3" fmla="*/ 0 h 1"/>
              <a:gd name="T4" fmla="*/ 0 60000 65536"/>
              <a:gd name="T5" fmla="*/ 0 60000 65536"/>
              <a:gd name="T6" fmla="*/ 0 w 184"/>
              <a:gd name="T7" fmla="*/ 0 h 1"/>
              <a:gd name="T8" fmla="*/ 184 w 184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84" h="1">
                <a:moveTo>
                  <a:pt x="0" y="0"/>
                </a:moveTo>
                <a:lnTo>
                  <a:pt x="184" y="0"/>
                </a:lnTo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ru-RU"/>
          </a:p>
        </p:txBody>
      </p:sp>
      <p:grpSp>
        <p:nvGrpSpPr>
          <p:cNvPr id="10" name="Group 45"/>
          <p:cNvGrpSpPr>
            <a:grpSpLocks/>
          </p:cNvGrpSpPr>
          <p:nvPr/>
        </p:nvGrpSpPr>
        <p:grpSpPr bwMode="auto">
          <a:xfrm>
            <a:off x="4038600" y="1600200"/>
            <a:ext cx="3352800" cy="641350"/>
            <a:chOff x="192" y="1324"/>
            <a:chExt cx="2112" cy="404"/>
          </a:xfrm>
        </p:grpSpPr>
        <p:sp>
          <p:nvSpPr>
            <p:cNvPr id="790574" name="Text Box 46"/>
            <p:cNvSpPr txBox="1">
              <a:spLocks noChangeArrowheads="1"/>
            </p:cNvSpPr>
            <p:nvPr/>
          </p:nvSpPr>
          <p:spPr bwMode="auto">
            <a:xfrm>
              <a:off x="855" y="1344"/>
              <a:ext cx="1449" cy="365"/>
            </a:xfrm>
            <a:prstGeom prst="rect">
              <a:avLst/>
            </a:prstGeom>
            <a:noFill/>
            <a:ln w="9525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3200" b="1" i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x</a:t>
              </a:r>
              <a:r>
                <a:rPr lang="en-US" sz="3200" b="1" baseline="3000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2</a:t>
              </a:r>
              <a:r>
                <a:rPr lang="en-US" sz="3200" b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 + </a:t>
              </a:r>
              <a:r>
                <a:rPr lang="en-US" sz="3200" b="1" i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y</a:t>
              </a:r>
              <a:r>
                <a:rPr lang="en-US" sz="3200" b="1" baseline="3000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2</a:t>
              </a:r>
              <a:r>
                <a:rPr lang="en-US" sz="3200" b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 + </a:t>
              </a:r>
              <a:r>
                <a:rPr lang="en-US" sz="3200" b="1" i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z</a:t>
              </a:r>
              <a:r>
                <a:rPr lang="en-US" sz="3200" b="1" baseline="3000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2</a:t>
              </a:r>
              <a:r>
                <a:rPr lang="en-US" sz="3200" b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 </a:t>
              </a:r>
              <a:endParaRPr lang="ru-RU" sz="3200" b="1" i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endParaRPr>
            </a:p>
          </p:txBody>
        </p:sp>
        <p:sp>
          <p:nvSpPr>
            <p:cNvPr id="790575" name="Text Box 47"/>
            <p:cNvSpPr txBox="1">
              <a:spLocks noChangeArrowheads="1"/>
            </p:cNvSpPr>
            <p:nvPr/>
          </p:nvSpPr>
          <p:spPr bwMode="auto">
            <a:xfrm>
              <a:off x="528" y="1344"/>
              <a:ext cx="288" cy="365"/>
            </a:xfrm>
            <a:prstGeom prst="rect">
              <a:avLst/>
            </a:prstGeom>
            <a:noFill/>
            <a:ln w="9525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3200" b="1" i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= </a:t>
              </a:r>
              <a:endParaRPr lang="ru-RU" sz="3200" b="1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endParaRPr>
            </a:p>
          </p:txBody>
        </p:sp>
        <p:grpSp>
          <p:nvGrpSpPr>
            <p:cNvPr id="11" name="Group 48"/>
            <p:cNvGrpSpPr>
              <a:grpSpLocks/>
            </p:cNvGrpSpPr>
            <p:nvPr/>
          </p:nvGrpSpPr>
          <p:grpSpPr bwMode="auto">
            <a:xfrm>
              <a:off x="192" y="1324"/>
              <a:ext cx="356" cy="404"/>
              <a:chOff x="2256" y="3120"/>
              <a:chExt cx="356" cy="404"/>
            </a:xfrm>
          </p:grpSpPr>
          <p:grpSp>
            <p:nvGrpSpPr>
              <p:cNvPr id="12" name="Group 49"/>
              <p:cNvGrpSpPr>
                <a:grpSpLocks/>
              </p:cNvGrpSpPr>
              <p:nvPr/>
            </p:nvGrpSpPr>
            <p:grpSpPr bwMode="auto">
              <a:xfrm>
                <a:off x="2256" y="3120"/>
                <a:ext cx="356" cy="404"/>
                <a:chOff x="3964" y="2016"/>
                <a:chExt cx="356" cy="404"/>
              </a:xfrm>
            </p:grpSpPr>
            <p:sp>
              <p:nvSpPr>
                <p:cNvPr id="790578" name="Text Box 50"/>
                <p:cNvSpPr txBox="1">
                  <a:spLocks noChangeArrowheads="1"/>
                </p:cNvSpPr>
                <p:nvPr/>
              </p:nvSpPr>
              <p:spPr bwMode="auto">
                <a:xfrm>
                  <a:off x="3964" y="2016"/>
                  <a:ext cx="356" cy="40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 type="none" w="lg" len="lg"/>
                  <a:tailEnd type="none" w="lg" len="lg"/>
                </a:ln>
                <a:effectLst/>
              </p:spPr>
              <p:txBody>
                <a:bodyPr>
                  <a:spAutoFit/>
                </a:bodyPr>
                <a:lstStyle/>
                <a:p>
                  <a:pPr>
                    <a:defRPr/>
                  </a:pPr>
                  <a:r>
                    <a:rPr lang="en-US" sz="1200" b="1" i="1">
                      <a:solidFill>
                        <a:srgbClr val="FF0000"/>
                      </a:solidFill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Times New Roman" pitchFamily="18" charset="0"/>
                    </a:rPr>
                    <a:t> </a:t>
                  </a:r>
                  <a:r>
                    <a:rPr lang="en-US" sz="3600" b="1" i="1">
                      <a:solidFill>
                        <a:srgbClr val="FF0000"/>
                      </a:solidFill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Times New Roman" pitchFamily="18" charset="0"/>
                    </a:rPr>
                    <a:t>a</a:t>
                  </a:r>
                  <a:endParaRPr lang="ru-RU" sz="3600" b="1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</a:endParaRPr>
                </a:p>
              </p:txBody>
            </p:sp>
            <p:sp>
              <p:nvSpPr>
                <p:cNvPr id="22686" name="Freeform 51"/>
                <p:cNvSpPr>
                  <a:spLocks/>
                </p:cNvSpPr>
                <p:nvPr/>
              </p:nvSpPr>
              <p:spPr bwMode="auto">
                <a:xfrm>
                  <a:off x="4032" y="2136"/>
                  <a:ext cx="192" cy="11"/>
                </a:xfrm>
                <a:custGeom>
                  <a:avLst/>
                  <a:gdLst>
                    <a:gd name="T0" fmla="*/ 0 w 192"/>
                    <a:gd name="T1" fmla="*/ 11 h 11"/>
                    <a:gd name="T2" fmla="*/ 192 w 192"/>
                    <a:gd name="T3" fmla="*/ 0 h 11"/>
                    <a:gd name="T4" fmla="*/ 0 60000 65536"/>
                    <a:gd name="T5" fmla="*/ 0 60000 65536"/>
                    <a:gd name="T6" fmla="*/ 0 w 192"/>
                    <a:gd name="T7" fmla="*/ 0 h 11"/>
                    <a:gd name="T8" fmla="*/ 192 w 192"/>
                    <a:gd name="T9" fmla="*/ 11 h 11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192" h="11">
                      <a:moveTo>
                        <a:pt x="0" y="11"/>
                      </a:moveTo>
                      <a:lnTo>
                        <a:pt x="192" y="0"/>
                      </a:lnTo>
                    </a:path>
                  </a:pathLst>
                </a:custGeom>
                <a:noFill/>
                <a:ln w="19050" cap="flat" cmpd="sng">
                  <a:solidFill>
                    <a:srgbClr val="FF0000"/>
                  </a:solidFill>
                  <a:prstDash val="solid"/>
                  <a:round/>
                  <a:headEnd type="none" w="lg" len="lg"/>
                  <a:tailEnd type="stealth" w="lg" len="lg"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3" name="Group 52"/>
              <p:cNvGrpSpPr>
                <a:grpSpLocks/>
              </p:cNvGrpSpPr>
              <p:nvPr/>
            </p:nvGrpSpPr>
            <p:grpSpPr bwMode="auto">
              <a:xfrm>
                <a:off x="2295" y="3216"/>
                <a:ext cx="249" cy="296"/>
                <a:chOff x="2256" y="3552"/>
                <a:chExt cx="249" cy="296"/>
              </a:xfrm>
            </p:grpSpPr>
            <p:sp>
              <p:nvSpPr>
                <p:cNvPr id="22683" name="Freeform 53"/>
                <p:cNvSpPr>
                  <a:spLocks/>
                </p:cNvSpPr>
                <p:nvPr/>
              </p:nvSpPr>
              <p:spPr bwMode="auto">
                <a:xfrm>
                  <a:off x="2256" y="3552"/>
                  <a:ext cx="9" cy="296"/>
                </a:xfrm>
                <a:custGeom>
                  <a:avLst/>
                  <a:gdLst>
                    <a:gd name="T0" fmla="*/ 0 w 9"/>
                    <a:gd name="T1" fmla="*/ 0 h 296"/>
                    <a:gd name="T2" fmla="*/ 9 w 9"/>
                    <a:gd name="T3" fmla="*/ 296 h 296"/>
                    <a:gd name="T4" fmla="*/ 0 60000 65536"/>
                    <a:gd name="T5" fmla="*/ 0 60000 65536"/>
                    <a:gd name="T6" fmla="*/ 0 w 9"/>
                    <a:gd name="T7" fmla="*/ 0 h 296"/>
                    <a:gd name="T8" fmla="*/ 9 w 9"/>
                    <a:gd name="T9" fmla="*/ 296 h 296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9" h="296">
                      <a:moveTo>
                        <a:pt x="0" y="0"/>
                      </a:moveTo>
                      <a:lnTo>
                        <a:pt x="9" y="296"/>
                      </a:lnTo>
                    </a:path>
                  </a:pathLst>
                </a:custGeom>
                <a:noFill/>
                <a:ln w="19050" cap="flat" cmpd="sng">
                  <a:solidFill>
                    <a:srgbClr val="FF0000"/>
                  </a:solidFill>
                  <a:prstDash val="solid"/>
                  <a:round/>
                  <a:headEnd type="none" w="lg" len="lg"/>
                  <a:tailEnd type="none" w="lg" len="lg"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2684" name="Freeform 54"/>
                <p:cNvSpPr>
                  <a:spLocks/>
                </p:cNvSpPr>
                <p:nvPr/>
              </p:nvSpPr>
              <p:spPr bwMode="auto">
                <a:xfrm>
                  <a:off x="2496" y="3552"/>
                  <a:ext cx="9" cy="296"/>
                </a:xfrm>
                <a:custGeom>
                  <a:avLst/>
                  <a:gdLst>
                    <a:gd name="T0" fmla="*/ 0 w 9"/>
                    <a:gd name="T1" fmla="*/ 0 h 296"/>
                    <a:gd name="T2" fmla="*/ 9 w 9"/>
                    <a:gd name="T3" fmla="*/ 296 h 296"/>
                    <a:gd name="T4" fmla="*/ 0 60000 65536"/>
                    <a:gd name="T5" fmla="*/ 0 60000 65536"/>
                    <a:gd name="T6" fmla="*/ 0 w 9"/>
                    <a:gd name="T7" fmla="*/ 0 h 296"/>
                    <a:gd name="T8" fmla="*/ 9 w 9"/>
                    <a:gd name="T9" fmla="*/ 296 h 296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9" h="296">
                      <a:moveTo>
                        <a:pt x="0" y="0"/>
                      </a:moveTo>
                      <a:lnTo>
                        <a:pt x="9" y="296"/>
                      </a:lnTo>
                    </a:path>
                  </a:pathLst>
                </a:custGeom>
                <a:noFill/>
                <a:ln w="19050" cap="flat" cmpd="sng">
                  <a:solidFill>
                    <a:srgbClr val="FF0000"/>
                  </a:solidFill>
                  <a:prstDash val="solid"/>
                  <a:round/>
                  <a:headEnd type="none" w="lg" len="lg"/>
                  <a:tailEnd type="none" w="lg" len="lg"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  <p:sp>
          <p:nvSpPr>
            <p:cNvPr id="22680" name="Freeform 55"/>
            <p:cNvSpPr>
              <a:spLocks/>
            </p:cNvSpPr>
            <p:nvPr/>
          </p:nvSpPr>
          <p:spPr bwMode="auto">
            <a:xfrm>
              <a:off x="768" y="1358"/>
              <a:ext cx="1256" cy="322"/>
            </a:xfrm>
            <a:custGeom>
              <a:avLst/>
              <a:gdLst>
                <a:gd name="T0" fmla="*/ 0 w 1256"/>
                <a:gd name="T1" fmla="*/ 108 h 322"/>
                <a:gd name="T2" fmla="*/ 37 w 1256"/>
                <a:gd name="T3" fmla="*/ 65 h 322"/>
                <a:gd name="T4" fmla="*/ 73 w 1256"/>
                <a:gd name="T5" fmla="*/ 322 h 322"/>
                <a:gd name="T6" fmla="*/ 85 w 1256"/>
                <a:gd name="T7" fmla="*/ 0 h 322"/>
                <a:gd name="T8" fmla="*/ 1256 w 1256"/>
                <a:gd name="T9" fmla="*/ 2 h 32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56"/>
                <a:gd name="T16" fmla="*/ 0 h 322"/>
                <a:gd name="T17" fmla="*/ 1256 w 1256"/>
                <a:gd name="T18" fmla="*/ 322 h 32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56" h="322">
                  <a:moveTo>
                    <a:pt x="0" y="108"/>
                  </a:moveTo>
                  <a:lnTo>
                    <a:pt x="37" y="65"/>
                  </a:lnTo>
                  <a:lnTo>
                    <a:pt x="73" y="322"/>
                  </a:lnTo>
                  <a:lnTo>
                    <a:pt x="85" y="0"/>
                  </a:lnTo>
                  <a:lnTo>
                    <a:pt x="1256" y="2"/>
                  </a:lnTo>
                </a:path>
              </a:pathLst>
            </a:custGeom>
            <a:noFill/>
            <a:ln w="19050" cap="flat" cmpd="sng">
              <a:solidFill>
                <a:srgbClr val="FF0000"/>
              </a:solidFill>
              <a:prstDash val="solid"/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4" name="Group 56"/>
          <p:cNvGrpSpPr>
            <a:grpSpLocks/>
          </p:cNvGrpSpPr>
          <p:nvPr/>
        </p:nvGrpSpPr>
        <p:grpSpPr bwMode="auto">
          <a:xfrm>
            <a:off x="1905000" y="4816475"/>
            <a:ext cx="6670675" cy="593725"/>
            <a:chOff x="2182" y="1354"/>
            <a:chExt cx="4202" cy="374"/>
          </a:xfrm>
        </p:grpSpPr>
        <p:grpSp>
          <p:nvGrpSpPr>
            <p:cNvPr id="15" name="Group 57"/>
            <p:cNvGrpSpPr>
              <a:grpSpLocks/>
            </p:cNvGrpSpPr>
            <p:nvPr/>
          </p:nvGrpSpPr>
          <p:grpSpPr bwMode="auto">
            <a:xfrm>
              <a:off x="2880" y="1354"/>
              <a:ext cx="3504" cy="365"/>
              <a:chOff x="1920" y="3696"/>
              <a:chExt cx="3504" cy="365"/>
            </a:xfrm>
          </p:grpSpPr>
          <p:sp>
            <p:nvSpPr>
              <p:cNvPr id="790586" name="Rectangle 58"/>
              <p:cNvSpPr>
                <a:spLocks noChangeArrowheads="1"/>
              </p:cNvSpPr>
              <p:nvPr/>
            </p:nvSpPr>
            <p:spPr bwMode="auto">
              <a:xfrm>
                <a:off x="1994" y="3696"/>
                <a:ext cx="3430" cy="365"/>
              </a:xfrm>
              <a:prstGeom prst="rect">
                <a:avLst/>
              </a:prstGeom>
              <a:noFill/>
              <a:ln w="9525">
                <a:noFill/>
                <a:miter lim="800000"/>
                <a:headEnd type="none" w="lg" len="lg"/>
                <a:tailEnd type="none" w="lg" len="lg"/>
              </a:ln>
              <a:effectLst/>
            </p:spPr>
            <p:txBody>
              <a:bodyPr>
                <a:spAutoFit/>
              </a:bodyPr>
              <a:lstStyle/>
              <a:p>
                <a:pPr>
                  <a:defRPr/>
                </a:pPr>
                <a:r>
                  <a:rPr lang="en-US" sz="3200" b="1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</a:rPr>
                  <a:t>(</a:t>
                </a:r>
                <a:r>
                  <a:rPr lang="en-US" sz="3200" b="1" i="1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</a:rPr>
                  <a:t>x</a:t>
                </a:r>
                <a:r>
                  <a:rPr lang="en-US" sz="3200" b="1" baseline="-2500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</a:rPr>
                  <a:t>2</a:t>
                </a:r>
                <a:r>
                  <a:rPr lang="en-US" sz="3200" b="1" i="1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</a:rPr>
                  <a:t>–x</a:t>
                </a:r>
                <a:r>
                  <a:rPr lang="en-US" sz="3200" b="1" baseline="-2500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</a:rPr>
                  <a:t>1</a:t>
                </a:r>
                <a:r>
                  <a:rPr lang="en-US" sz="3200" b="1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</a:rPr>
                  <a:t>)</a:t>
                </a:r>
                <a:r>
                  <a:rPr lang="en-US" sz="3200" b="1" baseline="3000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</a:rPr>
                  <a:t>2</a:t>
                </a:r>
                <a:r>
                  <a:rPr lang="en-US" sz="3200" b="1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</a:rPr>
                  <a:t>+(</a:t>
                </a:r>
                <a:r>
                  <a:rPr lang="en-US" sz="3200" b="1" i="1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</a:rPr>
                  <a:t>y</a:t>
                </a:r>
                <a:r>
                  <a:rPr lang="en-US" sz="3200" b="1" baseline="-2500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</a:rPr>
                  <a:t>2</a:t>
                </a:r>
                <a:r>
                  <a:rPr lang="en-US" sz="3200" b="1" i="1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</a:rPr>
                  <a:t>–y</a:t>
                </a:r>
                <a:r>
                  <a:rPr lang="en-US" sz="3200" b="1" baseline="-2500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</a:rPr>
                  <a:t>1</a:t>
                </a:r>
                <a:r>
                  <a:rPr lang="en-US" sz="3200" b="1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</a:rPr>
                  <a:t>)</a:t>
                </a:r>
                <a:r>
                  <a:rPr lang="en-US" sz="3200" b="1" baseline="3000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</a:rPr>
                  <a:t>2</a:t>
                </a:r>
                <a:r>
                  <a:rPr lang="en-US" sz="3200" b="1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</a:rPr>
                  <a:t>+(</a:t>
                </a:r>
                <a:r>
                  <a:rPr lang="en-US" sz="3200" b="1" i="1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</a:rPr>
                  <a:t>z</a:t>
                </a:r>
                <a:r>
                  <a:rPr lang="en-US" sz="3200" b="1" baseline="-2500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</a:rPr>
                  <a:t>2</a:t>
                </a:r>
                <a:r>
                  <a:rPr lang="en-US" sz="3200" b="1" i="1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</a:rPr>
                  <a:t>–z</a:t>
                </a:r>
                <a:r>
                  <a:rPr lang="en-US" sz="3200" b="1" baseline="-2500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</a:rPr>
                  <a:t>1</a:t>
                </a:r>
                <a:r>
                  <a:rPr lang="en-US" sz="3200" b="1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</a:rPr>
                  <a:t>)</a:t>
                </a:r>
                <a:r>
                  <a:rPr lang="en-US" sz="3200" b="1" baseline="3000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</a:rPr>
                  <a:t>2</a:t>
                </a:r>
                <a:endParaRPr lang="ru-RU" sz="3200" b="1" baseline="3000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endParaRPr>
              </a:p>
            </p:txBody>
          </p:sp>
          <p:sp>
            <p:nvSpPr>
              <p:cNvPr id="22676" name="Freeform 59"/>
              <p:cNvSpPr>
                <a:spLocks/>
              </p:cNvSpPr>
              <p:nvPr/>
            </p:nvSpPr>
            <p:spPr bwMode="auto">
              <a:xfrm>
                <a:off x="1920" y="3720"/>
                <a:ext cx="2744" cy="288"/>
              </a:xfrm>
              <a:custGeom>
                <a:avLst/>
                <a:gdLst>
                  <a:gd name="T0" fmla="*/ 0 w 2744"/>
                  <a:gd name="T1" fmla="*/ 108 h 288"/>
                  <a:gd name="T2" fmla="*/ 36 w 2744"/>
                  <a:gd name="T3" fmla="*/ 90 h 288"/>
                  <a:gd name="T4" fmla="*/ 60 w 2744"/>
                  <a:gd name="T5" fmla="*/ 288 h 288"/>
                  <a:gd name="T6" fmla="*/ 101 w 2744"/>
                  <a:gd name="T7" fmla="*/ 24 h 288"/>
                  <a:gd name="T8" fmla="*/ 2744 w 2744"/>
                  <a:gd name="T9" fmla="*/ 0 h 28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744"/>
                  <a:gd name="T16" fmla="*/ 0 h 288"/>
                  <a:gd name="T17" fmla="*/ 2744 w 2744"/>
                  <a:gd name="T18" fmla="*/ 288 h 28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744" h="288">
                    <a:moveTo>
                      <a:pt x="0" y="108"/>
                    </a:moveTo>
                    <a:lnTo>
                      <a:pt x="36" y="90"/>
                    </a:lnTo>
                    <a:lnTo>
                      <a:pt x="60" y="288"/>
                    </a:lnTo>
                    <a:lnTo>
                      <a:pt x="101" y="24"/>
                    </a:lnTo>
                    <a:lnTo>
                      <a:pt x="2744" y="0"/>
                    </a:lnTo>
                  </a:path>
                </a:pathLst>
              </a:custGeom>
              <a:noFill/>
              <a:ln w="19050" cap="flat" cmpd="sng">
                <a:solidFill>
                  <a:srgbClr val="FF0000"/>
                </a:solidFill>
                <a:prstDash val="solid"/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6" name="Group 60"/>
            <p:cNvGrpSpPr>
              <a:grpSpLocks/>
            </p:cNvGrpSpPr>
            <p:nvPr/>
          </p:nvGrpSpPr>
          <p:grpSpPr bwMode="auto">
            <a:xfrm>
              <a:off x="2182" y="1363"/>
              <a:ext cx="746" cy="365"/>
              <a:chOff x="480" y="3168"/>
              <a:chExt cx="746" cy="365"/>
            </a:xfrm>
          </p:grpSpPr>
          <p:grpSp>
            <p:nvGrpSpPr>
              <p:cNvPr id="17" name="Group 61"/>
              <p:cNvGrpSpPr>
                <a:grpSpLocks/>
              </p:cNvGrpSpPr>
              <p:nvPr/>
            </p:nvGrpSpPr>
            <p:grpSpPr bwMode="auto">
              <a:xfrm>
                <a:off x="480" y="3168"/>
                <a:ext cx="746" cy="365"/>
                <a:chOff x="3984" y="1392"/>
                <a:chExt cx="746" cy="365"/>
              </a:xfrm>
            </p:grpSpPr>
            <p:sp>
              <p:nvSpPr>
                <p:cNvPr id="790590" name="Text Box 62"/>
                <p:cNvSpPr txBox="1">
                  <a:spLocks noChangeArrowheads="1"/>
                </p:cNvSpPr>
                <p:nvPr/>
              </p:nvSpPr>
              <p:spPr bwMode="auto">
                <a:xfrm>
                  <a:off x="3984" y="1392"/>
                  <a:ext cx="746" cy="36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 type="none" w="lg" len="lg"/>
                  <a:tailEnd type="none" w="lg" len="lg"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pPr>
                    <a:defRPr/>
                  </a:pPr>
                  <a:r>
                    <a:rPr lang="en-US" sz="3200" b="1">
                      <a:solidFill>
                        <a:srgbClr val="FF0000"/>
                      </a:solidFill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Times New Roman" pitchFamily="18" charset="0"/>
                    </a:rPr>
                    <a:t>AB  =</a:t>
                  </a:r>
                  <a:endParaRPr lang="ru-RU" sz="3200" b="1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</a:endParaRPr>
                </a:p>
              </p:txBody>
            </p:sp>
            <p:sp>
              <p:nvSpPr>
                <p:cNvPr id="22674" name="Freeform 63"/>
                <p:cNvSpPr>
                  <a:spLocks/>
                </p:cNvSpPr>
                <p:nvPr/>
              </p:nvSpPr>
              <p:spPr bwMode="auto">
                <a:xfrm>
                  <a:off x="4080" y="1440"/>
                  <a:ext cx="304" cy="1"/>
                </a:xfrm>
                <a:custGeom>
                  <a:avLst/>
                  <a:gdLst>
                    <a:gd name="T0" fmla="*/ 0 w 304"/>
                    <a:gd name="T1" fmla="*/ 0 h 1"/>
                    <a:gd name="T2" fmla="*/ 304 w 304"/>
                    <a:gd name="T3" fmla="*/ 0 h 1"/>
                    <a:gd name="T4" fmla="*/ 0 60000 65536"/>
                    <a:gd name="T5" fmla="*/ 0 60000 65536"/>
                    <a:gd name="T6" fmla="*/ 0 w 304"/>
                    <a:gd name="T7" fmla="*/ 0 h 1"/>
                    <a:gd name="T8" fmla="*/ 304 w 304"/>
                    <a:gd name="T9" fmla="*/ 1 h 1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304" h="1">
                      <a:moveTo>
                        <a:pt x="0" y="0"/>
                      </a:moveTo>
                      <a:lnTo>
                        <a:pt x="304" y="0"/>
                      </a:lnTo>
                    </a:path>
                  </a:pathLst>
                </a:custGeom>
                <a:noFill/>
                <a:ln w="19050">
                  <a:solidFill>
                    <a:srgbClr val="FF0000"/>
                  </a:solidFill>
                  <a:round/>
                  <a:headEnd type="none" w="lg" len="lg"/>
                  <a:tailEnd type="triangle" w="lg" len="lg"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22671" name="Line 64"/>
              <p:cNvSpPr>
                <a:spLocks noChangeShapeType="1"/>
              </p:cNvSpPr>
              <p:nvPr/>
            </p:nvSpPr>
            <p:spPr bwMode="auto">
              <a:xfrm>
                <a:off x="480" y="3216"/>
                <a:ext cx="1" cy="288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2672" name="Line 65"/>
              <p:cNvSpPr>
                <a:spLocks noChangeShapeType="1"/>
              </p:cNvSpPr>
              <p:nvPr/>
            </p:nvSpPr>
            <p:spPr bwMode="auto">
              <a:xfrm>
                <a:off x="960" y="3216"/>
                <a:ext cx="1" cy="288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790596" name="Text Box 68"/>
          <p:cNvSpPr txBox="1">
            <a:spLocks noChangeArrowheads="1"/>
          </p:cNvSpPr>
          <p:nvPr/>
        </p:nvSpPr>
        <p:spPr bwMode="auto">
          <a:xfrm>
            <a:off x="6934200" y="3505200"/>
            <a:ext cx="990600" cy="579438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3200" b="1">
                <a:solidFill>
                  <a:srgbClr val="E6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= </a:t>
            </a:r>
            <a:r>
              <a:rPr lang="ru-RU" sz="3200" b="1">
                <a:solidFill>
                  <a:srgbClr val="E6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17</a:t>
            </a:r>
            <a:endParaRPr lang="ru-RU" sz="3200" b="1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790597" name="Text Box 69"/>
          <p:cNvSpPr txBox="1">
            <a:spLocks noChangeArrowheads="1"/>
          </p:cNvSpPr>
          <p:nvPr/>
        </p:nvSpPr>
        <p:spPr bwMode="auto">
          <a:xfrm>
            <a:off x="3048000" y="685800"/>
            <a:ext cx="5486400" cy="579438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32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A</a:t>
            </a:r>
            <a:r>
              <a:rPr lang="ru-RU" sz="32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(-35</a:t>
            </a:r>
            <a:r>
              <a:rPr lang="en-US" sz="32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;</a:t>
            </a:r>
            <a:r>
              <a:rPr lang="ru-RU" sz="32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-17</a:t>
            </a:r>
            <a:r>
              <a:rPr lang="en-US" sz="32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;2</a:t>
            </a:r>
            <a:r>
              <a:rPr lang="ru-RU" sz="32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0</a:t>
            </a:r>
            <a:r>
              <a:rPr lang="en-US" sz="32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)  </a:t>
            </a:r>
            <a:r>
              <a:rPr lang="ru-RU" sz="2400">
                <a:latin typeface="Times New Roman" pitchFamily="18" charset="0"/>
              </a:rPr>
              <a:t>и</a:t>
            </a:r>
            <a:r>
              <a:rPr lang="ru-RU" sz="32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 </a:t>
            </a:r>
            <a:r>
              <a:rPr lang="en-US" sz="32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B(</a:t>
            </a:r>
            <a:r>
              <a:rPr lang="ru-RU" sz="32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-34</a:t>
            </a:r>
            <a:r>
              <a:rPr lang="en-US" sz="32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;-</a:t>
            </a:r>
            <a:r>
              <a:rPr lang="ru-RU" sz="32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5</a:t>
            </a:r>
            <a:r>
              <a:rPr lang="en-US" sz="32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;</a:t>
            </a:r>
            <a:r>
              <a:rPr lang="ru-RU" sz="32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8</a:t>
            </a:r>
            <a:r>
              <a:rPr lang="en-US" sz="32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)</a:t>
            </a:r>
            <a:endParaRPr lang="ru-RU" sz="3200" b="1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790598" name="Text Box 70"/>
          <p:cNvSpPr txBox="1">
            <a:spLocks noChangeArrowheads="1"/>
          </p:cNvSpPr>
          <p:nvPr/>
        </p:nvSpPr>
        <p:spPr bwMode="auto">
          <a:xfrm>
            <a:off x="762000" y="2971800"/>
            <a:ext cx="2514600" cy="579438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32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A</a:t>
            </a:r>
            <a:r>
              <a:rPr lang="ru-RU" sz="32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(-35</a:t>
            </a:r>
            <a:r>
              <a:rPr lang="en-US" sz="32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;</a:t>
            </a:r>
            <a:r>
              <a:rPr lang="ru-RU" sz="32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-17</a:t>
            </a:r>
            <a:r>
              <a:rPr lang="en-US" sz="32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;2</a:t>
            </a:r>
            <a:r>
              <a:rPr lang="ru-RU" sz="32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0</a:t>
            </a:r>
            <a:r>
              <a:rPr lang="en-US" sz="32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)</a:t>
            </a:r>
            <a:endParaRPr lang="ru-RU" sz="3200" b="1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790599" name="Text Box 71"/>
          <p:cNvSpPr txBox="1">
            <a:spLocks noChangeArrowheads="1"/>
          </p:cNvSpPr>
          <p:nvPr/>
        </p:nvSpPr>
        <p:spPr bwMode="auto">
          <a:xfrm>
            <a:off x="762000" y="2209800"/>
            <a:ext cx="2362200" cy="579438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32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B(</a:t>
            </a:r>
            <a:r>
              <a:rPr lang="ru-RU" sz="32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-34</a:t>
            </a:r>
            <a:r>
              <a:rPr lang="en-US" sz="32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;</a:t>
            </a:r>
            <a:r>
              <a:rPr lang="ru-RU" sz="32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  <a:r>
              <a:rPr lang="en-US" sz="32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-</a:t>
            </a:r>
            <a:r>
              <a:rPr lang="ru-RU" sz="32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5</a:t>
            </a:r>
            <a:r>
              <a:rPr lang="en-US" sz="32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;</a:t>
            </a:r>
            <a:r>
              <a:rPr lang="ru-RU" sz="32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8</a:t>
            </a:r>
            <a:r>
              <a:rPr lang="en-US" sz="32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)</a:t>
            </a:r>
            <a:endParaRPr lang="ru-RU" sz="3200" b="1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790603" name="Freeform 75"/>
          <p:cNvSpPr>
            <a:spLocks/>
          </p:cNvSpPr>
          <p:nvPr/>
        </p:nvSpPr>
        <p:spPr bwMode="auto">
          <a:xfrm>
            <a:off x="0" y="4419600"/>
            <a:ext cx="9144000" cy="76200"/>
          </a:xfrm>
          <a:custGeom>
            <a:avLst/>
            <a:gdLst/>
            <a:ahLst/>
            <a:cxnLst>
              <a:cxn ang="0">
                <a:pos x="5883" y="0"/>
              </a:cxn>
              <a:cxn ang="0">
                <a:pos x="16" y="12"/>
              </a:cxn>
              <a:cxn ang="0">
                <a:pos x="0" y="27"/>
              </a:cxn>
              <a:cxn ang="0">
                <a:pos x="64" y="92"/>
              </a:cxn>
              <a:cxn ang="0">
                <a:pos x="32" y="60"/>
              </a:cxn>
              <a:cxn ang="0">
                <a:pos x="5858" y="33"/>
              </a:cxn>
              <a:cxn ang="0">
                <a:pos x="5885" y="24"/>
              </a:cxn>
              <a:cxn ang="0">
                <a:pos x="5880" y="20"/>
              </a:cxn>
              <a:cxn ang="0">
                <a:pos x="5860" y="0"/>
              </a:cxn>
              <a:cxn ang="0">
                <a:pos x="4883" y="3"/>
              </a:cxn>
              <a:cxn ang="0">
                <a:pos x="4753" y="4"/>
              </a:cxn>
              <a:cxn ang="0">
                <a:pos x="5883" y="0"/>
              </a:cxn>
            </a:cxnLst>
            <a:rect l="0" t="0" r="r" b="b"/>
            <a:pathLst>
              <a:path w="5885" h="92">
                <a:moveTo>
                  <a:pt x="5883" y="0"/>
                </a:moveTo>
                <a:lnTo>
                  <a:pt x="16" y="12"/>
                </a:lnTo>
                <a:lnTo>
                  <a:pt x="0" y="27"/>
                </a:lnTo>
                <a:lnTo>
                  <a:pt x="64" y="92"/>
                </a:lnTo>
                <a:lnTo>
                  <a:pt x="32" y="60"/>
                </a:lnTo>
                <a:lnTo>
                  <a:pt x="5858" y="33"/>
                </a:lnTo>
                <a:lnTo>
                  <a:pt x="5885" y="24"/>
                </a:lnTo>
                <a:lnTo>
                  <a:pt x="5880" y="20"/>
                </a:lnTo>
                <a:lnTo>
                  <a:pt x="5860" y="0"/>
                </a:lnTo>
                <a:lnTo>
                  <a:pt x="4883" y="3"/>
                </a:lnTo>
                <a:lnTo>
                  <a:pt x="4753" y="4"/>
                </a:lnTo>
                <a:lnTo>
                  <a:pt x="5883" y="0"/>
                </a:lnTo>
                <a:close/>
              </a:path>
            </a:pathLst>
          </a:custGeom>
          <a:gradFill rotWithShape="1">
            <a:gsLst>
              <a:gs pos="0">
                <a:schemeClr val="bg1">
                  <a:alpha val="44000"/>
                </a:schemeClr>
              </a:gs>
              <a:gs pos="50000">
                <a:srgbClr val="0066FF">
                  <a:alpha val="38000"/>
                </a:srgbClr>
              </a:gs>
              <a:gs pos="100000">
                <a:schemeClr val="bg1">
                  <a:alpha val="44000"/>
                </a:schemeClr>
              </a:gs>
            </a:gsLst>
            <a:lin ang="5400000" scaled="1"/>
          </a:gradFill>
          <a:ln w="9525" cap="flat" cmpd="sng">
            <a:solidFill>
              <a:srgbClr val="0099FF">
                <a:alpha val="61000"/>
              </a:srgbClr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90604" name="Freeform 76"/>
          <p:cNvSpPr>
            <a:spLocks/>
          </p:cNvSpPr>
          <p:nvPr/>
        </p:nvSpPr>
        <p:spPr bwMode="auto">
          <a:xfrm>
            <a:off x="0" y="1524000"/>
            <a:ext cx="9144000" cy="76200"/>
          </a:xfrm>
          <a:custGeom>
            <a:avLst/>
            <a:gdLst/>
            <a:ahLst/>
            <a:cxnLst>
              <a:cxn ang="0">
                <a:pos x="5883" y="0"/>
              </a:cxn>
              <a:cxn ang="0">
                <a:pos x="16" y="12"/>
              </a:cxn>
              <a:cxn ang="0">
                <a:pos x="0" y="27"/>
              </a:cxn>
              <a:cxn ang="0">
                <a:pos x="64" y="92"/>
              </a:cxn>
              <a:cxn ang="0">
                <a:pos x="32" y="60"/>
              </a:cxn>
              <a:cxn ang="0">
                <a:pos x="5858" y="33"/>
              </a:cxn>
              <a:cxn ang="0">
                <a:pos x="5885" y="24"/>
              </a:cxn>
              <a:cxn ang="0">
                <a:pos x="5880" y="20"/>
              </a:cxn>
              <a:cxn ang="0">
                <a:pos x="5860" y="0"/>
              </a:cxn>
              <a:cxn ang="0">
                <a:pos x="4883" y="3"/>
              </a:cxn>
              <a:cxn ang="0">
                <a:pos x="4753" y="4"/>
              </a:cxn>
              <a:cxn ang="0">
                <a:pos x="5883" y="0"/>
              </a:cxn>
            </a:cxnLst>
            <a:rect l="0" t="0" r="r" b="b"/>
            <a:pathLst>
              <a:path w="5885" h="92">
                <a:moveTo>
                  <a:pt x="5883" y="0"/>
                </a:moveTo>
                <a:lnTo>
                  <a:pt x="16" y="12"/>
                </a:lnTo>
                <a:lnTo>
                  <a:pt x="0" y="27"/>
                </a:lnTo>
                <a:lnTo>
                  <a:pt x="64" y="92"/>
                </a:lnTo>
                <a:lnTo>
                  <a:pt x="32" y="60"/>
                </a:lnTo>
                <a:lnTo>
                  <a:pt x="5858" y="33"/>
                </a:lnTo>
                <a:lnTo>
                  <a:pt x="5885" y="24"/>
                </a:lnTo>
                <a:lnTo>
                  <a:pt x="5880" y="20"/>
                </a:lnTo>
                <a:lnTo>
                  <a:pt x="5860" y="0"/>
                </a:lnTo>
                <a:lnTo>
                  <a:pt x="4883" y="3"/>
                </a:lnTo>
                <a:lnTo>
                  <a:pt x="4753" y="4"/>
                </a:lnTo>
                <a:lnTo>
                  <a:pt x="5883" y="0"/>
                </a:lnTo>
                <a:close/>
              </a:path>
            </a:pathLst>
          </a:custGeom>
          <a:gradFill rotWithShape="1">
            <a:gsLst>
              <a:gs pos="0">
                <a:schemeClr val="bg1">
                  <a:alpha val="44000"/>
                </a:schemeClr>
              </a:gs>
              <a:gs pos="50000">
                <a:srgbClr val="0066FF">
                  <a:alpha val="38000"/>
                </a:srgbClr>
              </a:gs>
              <a:gs pos="100000">
                <a:schemeClr val="bg1">
                  <a:alpha val="44000"/>
                </a:schemeClr>
              </a:gs>
            </a:gsLst>
            <a:lin ang="5400000" scaled="1"/>
          </a:gradFill>
          <a:ln w="9525" cap="flat" cmpd="sng">
            <a:solidFill>
              <a:srgbClr val="0099FF">
                <a:alpha val="61000"/>
              </a:srgbClr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grpSp>
        <p:nvGrpSpPr>
          <p:cNvPr id="18" name="Group 77"/>
          <p:cNvGrpSpPr>
            <a:grpSpLocks/>
          </p:cNvGrpSpPr>
          <p:nvPr/>
        </p:nvGrpSpPr>
        <p:grpSpPr bwMode="auto">
          <a:xfrm>
            <a:off x="-52388" y="4343400"/>
            <a:ext cx="8967788" cy="2514600"/>
            <a:chOff x="-5472" y="1392"/>
            <a:chExt cx="5649" cy="2976"/>
          </a:xfrm>
        </p:grpSpPr>
        <p:grpSp>
          <p:nvGrpSpPr>
            <p:cNvPr id="19" name="Group 78"/>
            <p:cNvGrpSpPr>
              <a:grpSpLocks/>
            </p:cNvGrpSpPr>
            <p:nvPr/>
          </p:nvGrpSpPr>
          <p:grpSpPr bwMode="auto">
            <a:xfrm>
              <a:off x="-5472" y="1392"/>
              <a:ext cx="5649" cy="2976"/>
              <a:chOff x="48" y="1728"/>
              <a:chExt cx="5649" cy="2539"/>
            </a:xfrm>
          </p:grpSpPr>
          <p:sp>
            <p:nvSpPr>
              <p:cNvPr id="790607" name="Freeform 79"/>
              <p:cNvSpPr>
                <a:spLocks/>
              </p:cNvSpPr>
              <p:nvPr/>
            </p:nvSpPr>
            <p:spPr bwMode="auto">
              <a:xfrm>
                <a:off x="48" y="1811"/>
                <a:ext cx="5649" cy="2456"/>
              </a:xfrm>
              <a:custGeom>
                <a:avLst/>
                <a:gdLst/>
                <a:ahLst/>
                <a:cxnLst>
                  <a:cxn ang="0">
                    <a:pos x="401" y="57"/>
                  </a:cxn>
                  <a:cxn ang="0">
                    <a:pos x="707" y="47"/>
                  </a:cxn>
                  <a:cxn ang="0">
                    <a:pos x="1030" y="57"/>
                  </a:cxn>
                  <a:cxn ang="0">
                    <a:pos x="1354" y="57"/>
                  </a:cxn>
                  <a:cxn ang="0">
                    <a:pos x="1660" y="57"/>
                  </a:cxn>
                  <a:cxn ang="0">
                    <a:pos x="1971" y="51"/>
                  </a:cxn>
                  <a:cxn ang="0">
                    <a:pos x="2268" y="49"/>
                  </a:cxn>
                  <a:cxn ang="0">
                    <a:pos x="2575" y="45"/>
                  </a:cxn>
                  <a:cxn ang="0">
                    <a:pos x="2917" y="35"/>
                  </a:cxn>
                  <a:cxn ang="0">
                    <a:pos x="3261" y="33"/>
                  </a:cxn>
                  <a:cxn ang="0">
                    <a:pos x="3635" y="35"/>
                  </a:cxn>
                  <a:cxn ang="0">
                    <a:pos x="3966" y="37"/>
                  </a:cxn>
                  <a:cxn ang="0">
                    <a:pos x="4331" y="33"/>
                  </a:cxn>
                  <a:cxn ang="0">
                    <a:pos x="4694" y="29"/>
                  </a:cxn>
                  <a:cxn ang="0">
                    <a:pos x="5041" y="33"/>
                  </a:cxn>
                  <a:cxn ang="0">
                    <a:pos x="5404" y="39"/>
                  </a:cxn>
                  <a:cxn ang="0">
                    <a:pos x="5408" y="901"/>
                  </a:cxn>
                  <a:cxn ang="0">
                    <a:pos x="5496" y="2013"/>
                  </a:cxn>
                  <a:cxn ang="0">
                    <a:pos x="5584" y="2293"/>
                  </a:cxn>
                  <a:cxn ang="0">
                    <a:pos x="5528" y="2373"/>
                  </a:cxn>
                  <a:cxn ang="0">
                    <a:pos x="4726" y="2253"/>
                  </a:cxn>
                  <a:cxn ang="0">
                    <a:pos x="4036" y="2317"/>
                  </a:cxn>
                  <a:cxn ang="0">
                    <a:pos x="3460" y="2405"/>
                  </a:cxn>
                  <a:cxn ang="0">
                    <a:pos x="3007" y="2397"/>
                  </a:cxn>
                  <a:cxn ang="0">
                    <a:pos x="2417" y="2373"/>
                  </a:cxn>
                  <a:cxn ang="0">
                    <a:pos x="1988" y="2223"/>
                  </a:cxn>
                  <a:cxn ang="0">
                    <a:pos x="1687" y="2398"/>
                  </a:cxn>
                  <a:cxn ang="0">
                    <a:pos x="1113" y="2398"/>
                  </a:cxn>
                  <a:cxn ang="0">
                    <a:pos x="429" y="2398"/>
                  </a:cxn>
                  <a:cxn ang="0">
                    <a:pos x="19" y="2252"/>
                  </a:cxn>
                  <a:cxn ang="0">
                    <a:pos x="210" y="1901"/>
                  </a:cxn>
                  <a:cxn ang="0">
                    <a:pos x="237" y="701"/>
                  </a:cxn>
                  <a:cxn ang="0">
                    <a:pos x="266" y="152"/>
                  </a:cxn>
                </a:cxnLst>
                <a:rect l="0" t="0" r="r" b="b"/>
                <a:pathLst>
                  <a:path w="5649" h="2456">
                    <a:moveTo>
                      <a:pt x="264" y="155"/>
                    </a:moveTo>
                    <a:cubicBezTo>
                      <a:pt x="287" y="140"/>
                      <a:pt x="354" y="57"/>
                      <a:pt x="401" y="57"/>
                    </a:cubicBezTo>
                    <a:cubicBezTo>
                      <a:pt x="449" y="58"/>
                      <a:pt x="496" y="161"/>
                      <a:pt x="548" y="160"/>
                    </a:cubicBezTo>
                    <a:cubicBezTo>
                      <a:pt x="598" y="158"/>
                      <a:pt x="655" y="50"/>
                      <a:pt x="707" y="47"/>
                    </a:cubicBezTo>
                    <a:cubicBezTo>
                      <a:pt x="760" y="45"/>
                      <a:pt x="812" y="143"/>
                      <a:pt x="867" y="145"/>
                    </a:cubicBezTo>
                    <a:cubicBezTo>
                      <a:pt x="921" y="147"/>
                      <a:pt x="977" y="55"/>
                      <a:pt x="1030" y="57"/>
                    </a:cubicBezTo>
                    <a:cubicBezTo>
                      <a:pt x="1084" y="59"/>
                      <a:pt x="1136" y="155"/>
                      <a:pt x="1191" y="155"/>
                    </a:cubicBezTo>
                    <a:cubicBezTo>
                      <a:pt x="1245" y="155"/>
                      <a:pt x="1301" y="57"/>
                      <a:pt x="1354" y="57"/>
                    </a:cubicBezTo>
                    <a:cubicBezTo>
                      <a:pt x="1407" y="58"/>
                      <a:pt x="1459" y="160"/>
                      <a:pt x="1510" y="160"/>
                    </a:cubicBezTo>
                    <a:cubicBezTo>
                      <a:pt x="1561" y="160"/>
                      <a:pt x="1608" y="55"/>
                      <a:pt x="1660" y="57"/>
                    </a:cubicBezTo>
                    <a:cubicBezTo>
                      <a:pt x="1712" y="60"/>
                      <a:pt x="1772" y="175"/>
                      <a:pt x="1824" y="174"/>
                    </a:cubicBezTo>
                    <a:cubicBezTo>
                      <a:pt x="1877" y="173"/>
                      <a:pt x="1921" y="48"/>
                      <a:pt x="1971" y="51"/>
                    </a:cubicBezTo>
                    <a:cubicBezTo>
                      <a:pt x="2021" y="54"/>
                      <a:pt x="2078" y="191"/>
                      <a:pt x="2128" y="191"/>
                    </a:cubicBezTo>
                    <a:cubicBezTo>
                      <a:pt x="2177" y="191"/>
                      <a:pt x="2219" y="51"/>
                      <a:pt x="2268" y="49"/>
                    </a:cubicBezTo>
                    <a:cubicBezTo>
                      <a:pt x="2316" y="47"/>
                      <a:pt x="2369" y="182"/>
                      <a:pt x="2421" y="181"/>
                    </a:cubicBezTo>
                    <a:cubicBezTo>
                      <a:pt x="2472" y="180"/>
                      <a:pt x="2523" y="43"/>
                      <a:pt x="2575" y="45"/>
                    </a:cubicBezTo>
                    <a:cubicBezTo>
                      <a:pt x="2627" y="47"/>
                      <a:pt x="2679" y="193"/>
                      <a:pt x="2735" y="191"/>
                    </a:cubicBezTo>
                    <a:cubicBezTo>
                      <a:pt x="2792" y="189"/>
                      <a:pt x="2856" y="39"/>
                      <a:pt x="2917" y="35"/>
                    </a:cubicBezTo>
                    <a:cubicBezTo>
                      <a:pt x="2978" y="31"/>
                      <a:pt x="3043" y="165"/>
                      <a:pt x="3100" y="165"/>
                    </a:cubicBezTo>
                    <a:cubicBezTo>
                      <a:pt x="3158" y="165"/>
                      <a:pt x="3200" y="30"/>
                      <a:pt x="3261" y="33"/>
                    </a:cubicBezTo>
                    <a:cubicBezTo>
                      <a:pt x="3321" y="36"/>
                      <a:pt x="3398" y="181"/>
                      <a:pt x="3460" y="181"/>
                    </a:cubicBezTo>
                    <a:cubicBezTo>
                      <a:pt x="3522" y="181"/>
                      <a:pt x="3578" y="37"/>
                      <a:pt x="3635" y="35"/>
                    </a:cubicBezTo>
                    <a:cubicBezTo>
                      <a:pt x="3691" y="33"/>
                      <a:pt x="3743" y="167"/>
                      <a:pt x="3798" y="167"/>
                    </a:cubicBezTo>
                    <a:cubicBezTo>
                      <a:pt x="3853" y="167"/>
                      <a:pt x="3906" y="37"/>
                      <a:pt x="3966" y="37"/>
                    </a:cubicBezTo>
                    <a:cubicBezTo>
                      <a:pt x="4025" y="37"/>
                      <a:pt x="4091" y="166"/>
                      <a:pt x="4153" y="165"/>
                    </a:cubicBezTo>
                    <a:cubicBezTo>
                      <a:pt x="4214" y="164"/>
                      <a:pt x="4273" y="35"/>
                      <a:pt x="4331" y="33"/>
                    </a:cubicBezTo>
                    <a:cubicBezTo>
                      <a:pt x="4388" y="31"/>
                      <a:pt x="4439" y="156"/>
                      <a:pt x="4500" y="155"/>
                    </a:cubicBezTo>
                    <a:cubicBezTo>
                      <a:pt x="4560" y="154"/>
                      <a:pt x="4633" y="30"/>
                      <a:pt x="4694" y="29"/>
                    </a:cubicBezTo>
                    <a:cubicBezTo>
                      <a:pt x="4755" y="28"/>
                      <a:pt x="4807" y="150"/>
                      <a:pt x="4865" y="151"/>
                    </a:cubicBezTo>
                    <a:cubicBezTo>
                      <a:pt x="4922" y="152"/>
                      <a:pt x="4979" y="31"/>
                      <a:pt x="5041" y="33"/>
                    </a:cubicBezTo>
                    <a:cubicBezTo>
                      <a:pt x="5103" y="35"/>
                      <a:pt x="5179" y="162"/>
                      <a:pt x="5239" y="163"/>
                    </a:cubicBezTo>
                    <a:cubicBezTo>
                      <a:pt x="5299" y="164"/>
                      <a:pt x="5353" y="0"/>
                      <a:pt x="5404" y="39"/>
                    </a:cubicBezTo>
                    <a:cubicBezTo>
                      <a:pt x="5456" y="78"/>
                      <a:pt x="5545" y="253"/>
                      <a:pt x="5546" y="397"/>
                    </a:cubicBezTo>
                    <a:cubicBezTo>
                      <a:pt x="5547" y="541"/>
                      <a:pt x="5408" y="701"/>
                      <a:pt x="5408" y="901"/>
                    </a:cubicBezTo>
                    <a:cubicBezTo>
                      <a:pt x="5408" y="1101"/>
                      <a:pt x="5529" y="1412"/>
                      <a:pt x="5544" y="1597"/>
                    </a:cubicBezTo>
                    <a:cubicBezTo>
                      <a:pt x="5559" y="1782"/>
                      <a:pt x="5504" y="1908"/>
                      <a:pt x="5496" y="2013"/>
                    </a:cubicBezTo>
                    <a:cubicBezTo>
                      <a:pt x="5488" y="2118"/>
                      <a:pt x="5481" y="2182"/>
                      <a:pt x="5496" y="2229"/>
                    </a:cubicBezTo>
                    <a:cubicBezTo>
                      <a:pt x="5511" y="2276"/>
                      <a:pt x="5560" y="2280"/>
                      <a:pt x="5584" y="2293"/>
                    </a:cubicBezTo>
                    <a:cubicBezTo>
                      <a:pt x="5608" y="2306"/>
                      <a:pt x="5649" y="2296"/>
                      <a:pt x="5640" y="2309"/>
                    </a:cubicBezTo>
                    <a:cubicBezTo>
                      <a:pt x="5631" y="2322"/>
                      <a:pt x="5603" y="2357"/>
                      <a:pt x="5528" y="2373"/>
                    </a:cubicBezTo>
                    <a:cubicBezTo>
                      <a:pt x="5453" y="2389"/>
                      <a:pt x="5326" y="2425"/>
                      <a:pt x="5192" y="2405"/>
                    </a:cubicBezTo>
                    <a:cubicBezTo>
                      <a:pt x="5058" y="2385"/>
                      <a:pt x="4872" y="2246"/>
                      <a:pt x="4726" y="2253"/>
                    </a:cubicBezTo>
                    <a:cubicBezTo>
                      <a:pt x="4580" y="2260"/>
                      <a:pt x="4431" y="2434"/>
                      <a:pt x="4316" y="2445"/>
                    </a:cubicBezTo>
                    <a:cubicBezTo>
                      <a:pt x="4201" y="2456"/>
                      <a:pt x="4135" y="2345"/>
                      <a:pt x="4036" y="2317"/>
                    </a:cubicBezTo>
                    <a:cubicBezTo>
                      <a:pt x="3936" y="2289"/>
                      <a:pt x="3815" y="2262"/>
                      <a:pt x="3719" y="2277"/>
                    </a:cubicBezTo>
                    <a:cubicBezTo>
                      <a:pt x="3623" y="2292"/>
                      <a:pt x="3542" y="2396"/>
                      <a:pt x="3460" y="2405"/>
                    </a:cubicBezTo>
                    <a:cubicBezTo>
                      <a:pt x="3378" y="2414"/>
                      <a:pt x="3305" y="2334"/>
                      <a:pt x="3230" y="2333"/>
                    </a:cubicBezTo>
                    <a:cubicBezTo>
                      <a:pt x="3154" y="2332"/>
                      <a:pt x="3096" y="2412"/>
                      <a:pt x="3007" y="2397"/>
                    </a:cubicBezTo>
                    <a:cubicBezTo>
                      <a:pt x="2918" y="2382"/>
                      <a:pt x="2796" y="2249"/>
                      <a:pt x="2698" y="2245"/>
                    </a:cubicBezTo>
                    <a:cubicBezTo>
                      <a:pt x="2600" y="2241"/>
                      <a:pt x="2497" y="2356"/>
                      <a:pt x="2417" y="2373"/>
                    </a:cubicBezTo>
                    <a:cubicBezTo>
                      <a:pt x="2337" y="2390"/>
                      <a:pt x="2287" y="2374"/>
                      <a:pt x="2216" y="2349"/>
                    </a:cubicBezTo>
                    <a:cubicBezTo>
                      <a:pt x="2145" y="2324"/>
                      <a:pt x="2048" y="2224"/>
                      <a:pt x="1988" y="2223"/>
                    </a:cubicBezTo>
                    <a:cubicBezTo>
                      <a:pt x="1928" y="2222"/>
                      <a:pt x="1902" y="2311"/>
                      <a:pt x="1851" y="2340"/>
                    </a:cubicBezTo>
                    <a:cubicBezTo>
                      <a:pt x="1801" y="2369"/>
                      <a:pt x="1761" y="2408"/>
                      <a:pt x="1687" y="2398"/>
                    </a:cubicBezTo>
                    <a:cubicBezTo>
                      <a:pt x="1615" y="2389"/>
                      <a:pt x="1510" y="2281"/>
                      <a:pt x="1414" y="2281"/>
                    </a:cubicBezTo>
                    <a:cubicBezTo>
                      <a:pt x="1318" y="2281"/>
                      <a:pt x="1227" y="2398"/>
                      <a:pt x="1113" y="2398"/>
                    </a:cubicBezTo>
                    <a:cubicBezTo>
                      <a:pt x="999" y="2398"/>
                      <a:pt x="843" y="2281"/>
                      <a:pt x="729" y="2281"/>
                    </a:cubicBezTo>
                    <a:cubicBezTo>
                      <a:pt x="616" y="2281"/>
                      <a:pt x="511" y="2384"/>
                      <a:pt x="429" y="2398"/>
                    </a:cubicBezTo>
                    <a:cubicBezTo>
                      <a:pt x="346" y="2413"/>
                      <a:pt x="306" y="2393"/>
                      <a:pt x="237" y="2369"/>
                    </a:cubicBezTo>
                    <a:cubicBezTo>
                      <a:pt x="169" y="2345"/>
                      <a:pt x="36" y="2281"/>
                      <a:pt x="19" y="2252"/>
                    </a:cubicBezTo>
                    <a:cubicBezTo>
                      <a:pt x="0" y="2223"/>
                      <a:pt x="95" y="2252"/>
                      <a:pt x="128" y="2194"/>
                    </a:cubicBezTo>
                    <a:cubicBezTo>
                      <a:pt x="160" y="2135"/>
                      <a:pt x="192" y="2022"/>
                      <a:pt x="210" y="1901"/>
                    </a:cubicBezTo>
                    <a:cubicBezTo>
                      <a:pt x="228" y="1780"/>
                      <a:pt x="236" y="1666"/>
                      <a:pt x="241" y="1466"/>
                    </a:cubicBezTo>
                    <a:cubicBezTo>
                      <a:pt x="245" y="1266"/>
                      <a:pt x="239" y="885"/>
                      <a:pt x="237" y="701"/>
                    </a:cubicBezTo>
                    <a:cubicBezTo>
                      <a:pt x="236" y="518"/>
                      <a:pt x="225" y="455"/>
                      <a:pt x="229" y="364"/>
                    </a:cubicBezTo>
                    <a:cubicBezTo>
                      <a:pt x="235" y="272"/>
                      <a:pt x="258" y="196"/>
                      <a:pt x="266" y="152"/>
                    </a:cubicBezTo>
                  </a:path>
                </a:pathLst>
              </a:custGeom>
              <a:gradFill rotWithShape="1">
                <a:gsLst>
                  <a:gs pos="0">
                    <a:srgbClr val="A6D6DA"/>
                  </a:gs>
                  <a:gs pos="50000">
                    <a:schemeClr val="bg1"/>
                  </a:gs>
                  <a:gs pos="100000">
                    <a:srgbClr val="A6D6DA"/>
                  </a:gs>
                </a:gsLst>
                <a:lin ang="0" scaled="1"/>
              </a:gradFill>
              <a:ln w="9525" cap="flat" cmpd="sng">
                <a:solidFill>
                  <a:schemeClr val="tx2"/>
                </a:solidFill>
                <a:prstDash val="solid"/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grpSp>
            <p:nvGrpSpPr>
              <p:cNvPr id="20" name="Group 80"/>
              <p:cNvGrpSpPr>
                <a:grpSpLocks/>
              </p:cNvGrpSpPr>
              <p:nvPr/>
            </p:nvGrpSpPr>
            <p:grpSpPr bwMode="auto">
              <a:xfrm>
                <a:off x="387" y="1751"/>
                <a:ext cx="92" cy="235"/>
                <a:chOff x="275" y="191"/>
                <a:chExt cx="161" cy="385"/>
              </a:xfrm>
            </p:grpSpPr>
            <p:sp>
              <p:nvSpPr>
                <p:cNvPr id="22666" name="Oval 81"/>
                <p:cNvSpPr>
                  <a:spLocks noChangeArrowheads="1"/>
                </p:cNvSpPr>
                <p:nvPr/>
              </p:nvSpPr>
              <p:spPr bwMode="auto">
                <a:xfrm>
                  <a:off x="336" y="480"/>
                  <a:ext cx="48" cy="96"/>
                </a:xfrm>
                <a:prstGeom prst="ellipse">
                  <a:avLst/>
                </a:prstGeom>
                <a:noFill/>
                <a:ln w="9525">
                  <a:solidFill>
                    <a:schemeClr val="tx2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90610" name="Freeform 82"/>
                <p:cNvSpPr>
                  <a:spLocks/>
                </p:cNvSpPr>
                <p:nvPr/>
              </p:nvSpPr>
              <p:spPr bwMode="auto">
                <a:xfrm>
                  <a:off x="275" y="190"/>
                  <a:ext cx="161" cy="368"/>
                </a:xfrm>
                <a:custGeom>
                  <a:avLst/>
                  <a:gdLst/>
                  <a:ahLst/>
                  <a:cxnLst>
                    <a:cxn ang="0">
                      <a:pos x="97" y="295"/>
                    </a:cxn>
                    <a:cxn ang="0">
                      <a:pos x="88" y="363"/>
                    </a:cxn>
                    <a:cxn ang="0">
                      <a:pos x="51" y="319"/>
                    </a:cxn>
                    <a:cxn ang="0">
                      <a:pos x="6" y="216"/>
                    </a:cxn>
                    <a:cxn ang="0">
                      <a:pos x="13" y="95"/>
                    </a:cxn>
                    <a:cxn ang="0">
                      <a:pos x="37" y="25"/>
                    </a:cxn>
                    <a:cxn ang="0">
                      <a:pos x="82" y="0"/>
                    </a:cxn>
                    <a:cxn ang="0">
                      <a:pos x="130" y="25"/>
                    </a:cxn>
                    <a:cxn ang="0">
                      <a:pos x="156" y="81"/>
                    </a:cxn>
                    <a:cxn ang="0">
                      <a:pos x="159" y="198"/>
                    </a:cxn>
                    <a:cxn ang="0">
                      <a:pos x="145" y="198"/>
                    </a:cxn>
                    <a:cxn ang="0">
                      <a:pos x="133" y="195"/>
                    </a:cxn>
                    <a:cxn ang="0">
                      <a:pos x="136" y="134"/>
                    </a:cxn>
                    <a:cxn ang="0">
                      <a:pos x="129" y="85"/>
                    </a:cxn>
                    <a:cxn ang="0">
                      <a:pos x="108" y="53"/>
                    </a:cxn>
                    <a:cxn ang="0">
                      <a:pos x="82" y="43"/>
                    </a:cxn>
                    <a:cxn ang="0">
                      <a:pos x="61" y="53"/>
                    </a:cxn>
                    <a:cxn ang="0">
                      <a:pos x="42" y="111"/>
                    </a:cxn>
                    <a:cxn ang="0">
                      <a:pos x="39" y="193"/>
                    </a:cxn>
                    <a:cxn ang="0">
                      <a:pos x="58" y="264"/>
                    </a:cxn>
                    <a:cxn ang="0">
                      <a:pos x="84" y="292"/>
                    </a:cxn>
                    <a:cxn ang="0">
                      <a:pos x="97" y="295"/>
                    </a:cxn>
                  </a:cxnLst>
                  <a:rect l="0" t="0" r="r" b="b"/>
                  <a:pathLst>
                    <a:path w="161" h="367">
                      <a:moveTo>
                        <a:pt x="97" y="295"/>
                      </a:moveTo>
                      <a:cubicBezTo>
                        <a:pt x="98" y="308"/>
                        <a:pt x="96" y="359"/>
                        <a:pt x="88" y="363"/>
                      </a:cubicBezTo>
                      <a:cubicBezTo>
                        <a:pt x="80" y="367"/>
                        <a:pt x="65" y="344"/>
                        <a:pt x="51" y="319"/>
                      </a:cubicBezTo>
                      <a:cubicBezTo>
                        <a:pt x="37" y="294"/>
                        <a:pt x="12" y="253"/>
                        <a:pt x="6" y="216"/>
                      </a:cubicBezTo>
                      <a:cubicBezTo>
                        <a:pt x="0" y="179"/>
                        <a:pt x="8" y="127"/>
                        <a:pt x="13" y="95"/>
                      </a:cubicBezTo>
                      <a:cubicBezTo>
                        <a:pt x="18" y="63"/>
                        <a:pt x="25" y="41"/>
                        <a:pt x="37" y="25"/>
                      </a:cubicBezTo>
                      <a:cubicBezTo>
                        <a:pt x="49" y="9"/>
                        <a:pt x="67" y="0"/>
                        <a:pt x="82" y="0"/>
                      </a:cubicBezTo>
                      <a:cubicBezTo>
                        <a:pt x="97" y="0"/>
                        <a:pt x="118" y="11"/>
                        <a:pt x="130" y="25"/>
                      </a:cubicBezTo>
                      <a:cubicBezTo>
                        <a:pt x="142" y="39"/>
                        <a:pt x="151" y="52"/>
                        <a:pt x="156" y="81"/>
                      </a:cubicBezTo>
                      <a:cubicBezTo>
                        <a:pt x="161" y="110"/>
                        <a:pt x="161" y="179"/>
                        <a:pt x="159" y="198"/>
                      </a:cubicBezTo>
                      <a:cubicBezTo>
                        <a:pt x="157" y="217"/>
                        <a:pt x="149" y="198"/>
                        <a:pt x="145" y="198"/>
                      </a:cubicBezTo>
                      <a:cubicBezTo>
                        <a:pt x="141" y="198"/>
                        <a:pt x="134" y="206"/>
                        <a:pt x="133" y="195"/>
                      </a:cubicBezTo>
                      <a:cubicBezTo>
                        <a:pt x="132" y="184"/>
                        <a:pt x="137" y="152"/>
                        <a:pt x="136" y="134"/>
                      </a:cubicBezTo>
                      <a:cubicBezTo>
                        <a:pt x="135" y="116"/>
                        <a:pt x="134" y="98"/>
                        <a:pt x="129" y="85"/>
                      </a:cubicBezTo>
                      <a:cubicBezTo>
                        <a:pt x="124" y="72"/>
                        <a:pt x="116" y="60"/>
                        <a:pt x="108" y="53"/>
                      </a:cubicBezTo>
                      <a:cubicBezTo>
                        <a:pt x="100" y="46"/>
                        <a:pt x="90" y="43"/>
                        <a:pt x="82" y="43"/>
                      </a:cubicBezTo>
                      <a:cubicBezTo>
                        <a:pt x="74" y="43"/>
                        <a:pt x="68" y="42"/>
                        <a:pt x="61" y="53"/>
                      </a:cubicBezTo>
                      <a:cubicBezTo>
                        <a:pt x="54" y="64"/>
                        <a:pt x="46" y="88"/>
                        <a:pt x="42" y="111"/>
                      </a:cubicBezTo>
                      <a:cubicBezTo>
                        <a:pt x="38" y="134"/>
                        <a:pt x="36" y="167"/>
                        <a:pt x="39" y="193"/>
                      </a:cubicBezTo>
                      <a:cubicBezTo>
                        <a:pt x="42" y="219"/>
                        <a:pt x="51" y="248"/>
                        <a:pt x="58" y="264"/>
                      </a:cubicBezTo>
                      <a:cubicBezTo>
                        <a:pt x="65" y="280"/>
                        <a:pt x="78" y="287"/>
                        <a:pt x="84" y="292"/>
                      </a:cubicBezTo>
                      <a:cubicBezTo>
                        <a:pt x="90" y="297"/>
                        <a:pt x="94" y="295"/>
                        <a:pt x="97" y="295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chemeClr val="bg1">
                        <a:alpha val="49001"/>
                      </a:schemeClr>
                    </a:gs>
                    <a:gs pos="50000">
                      <a:srgbClr val="0000FF">
                        <a:alpha val="45000"/>
                      </a:srgbClr>
                    </a:gs>
                    <a:gs pos="100000">
                      <a:schemeClr val="bg1">
                        <a:alpha val="49001"/>
                      </a:schemeClr>
                    </a:gs>
                  </a:gsLst>
                  <a:lin ang="0" scaled="1"/>
                </a:gradFill>
                <a:ln w="9525" cap="flat" cmpd="sng">
                  <a:solidFill>
                    <a:srgbClr val="0000FF">
                      <a:alpha val="50000"/>
                    </a:srgbClr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  <p:grpSp>
            <p:nvGrpSpPr>
              <p:cNvPr id="21" name="Group 83"/>
              <p:cNvGrpSpPr>
                <a:grpSpLocks/>
              </p:cNvGrpSpPr>
              <p:nvPr/>
            </p:nvGrpSpPr>
            <p:grpSpPr bwMode="auto">
              <a:xfrm>
                <a:off x="695" y="1752"/>
                <a:ext cx="93" cy="234"/>
                <a:chOff x="275" y="191"/>
                <a:chExt cx="161" cy="385"/>
              </a:xfrm>
            </p:grpSpPr>
            <p:sp>
              <p:nvSpPr>
                <p:cNvPr id="22664" name="Oval 84"/>
                <p:cNvSpPr>
                  <a:spLocks noChangeArrowheads="1"/>
                </p:cNvSpPr>
                <p:nvPr/>
              </p:nvSpPr>
              <p:spPr bwMode="auto">
                <a:xfrm>
                  <a:off x="336" y="480"/>
                  <a:ext cx="48" cy="96"/>
                </a:xfrm>
                <a:prstGeom prst="ellipse">
                  <a:avLst/>
                </a:prstGeom>
                <a:noFill/>
                <a:ln w="9525">
                  <a:solidFill>
                    <a:schemeClr val="tx2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90613" name="Freeform 85"/>
                <p:cNvSpPr>
                  <a:spLocks/>
                </p:cNvSpPr>
                <p:nvPr/>
              </p:nvSpPr>
              <p:spPr bwMode="auto">
                <a:xfrm>
                  <a:off x="275" y="191"/>
                  <a:ext cx="161" cy="367"/>
                </a:xfrm>
                <a:custGeom>
                  <a:avLst/>
                  <a:gdLst/>
                  <a:ahLst/>
                  <a:cxnLst>
                    <a:cxn ang="0">
                      <a:pos x="97" y="295"/>
                    </a:cxn>
                    <a:cxn ang="0">
                      <a:pos x="88" y="363"/>
                    </a:cxn>
                    <a:cxn ang="0">
                      <a:pos x="51" y="319"/>
                    </a:cxn>
                    <a:cxn ang="0">
                      <a:pos x="6" y="216"/>
                    </a:cxn>
                    <a:cxn ang="0">
                      <a:pos x="13" y="95"/>
                    </a:cxn>
                    <a:cxn ang="0">
                      <a:pos x="37" y="25"/>
                    </a:cxn>
                    <a:cxn ang="0">
                      <a:pos x="82" y="0"/>
                    </a:cxn>
                    <a:cxn ang="0">
                      <a:pos x="130" y="25"/>
                    </a:cxn>
                    <a:cxn ang="0">
                      <a:pos x="156" y="81"/>
                    </a:cxn>
                    <a:cxn ang="0">
                      <a:pos x="159" y="198"/>
                    </a:cxn>
                    <a:cxn ang="0">
                      <a:pos x="145" y="198"/>
                    </a:cxn>
                    <a:cxn ang="0">
                      <a:pos x="133" y="195"/>
                    </a:cxn>
                    <a:cxn ang="0">
                      <a:pos x="136" y="134"/>
                    </a:cxn>
                    <a:cxn ang="0">
                      <a:pos x="129" y="85"/>
                    </a:cxn>
                    <a:cxn ang="0">
                      <a:pos x="108" y="53"/>
                    </a:cxn>
                    <a:cxn ang="0">
                      <a:pos x="82" y="43"/>
                    </a:cxn>
                    <a:cxn ang="0">
                      <a:pos x="61" y="53"/>
                    </a:cxn>
                    <a:cxn ang="0">
                      <a:pos x="42" y="111"/>
                    </a:cxn>
                    <a:cxn ang="0">
                      <a:pos x="39" y="193"/>
                    </a:cxn>
                    <a:cxn ang="0">
                      <a:pos x="58" y="264"/>
                    </a:cxn>
                    <a:cxn ang="0">
                      <a:pos x="84" y="292"/>
                    </a:cxn>
                    <a:cxn ang="0">
                      <a:pos x="97" y="295"/>
                    </a:cxn>
                  </a:cxnLst>
                  <a:rect l="0" t="0" r="r" b="b"/>
                  <a:pathLst>
                    <a:path w="161" h="367">
                      <a:moveTo>
                        <a:pt x="97" y="295"/>
                      </a:moveTo>
                      <a:cubicBezTo>
                        <a:pt x="98" y="308"/>
                        <a:pt x="96" y="359"/>
                        <a:pt x="88" y="363"/>
                      </a:cubicBezTo>
                      <a:cubicBezTo>
                        <a:pt x="80" y="367"/>
                        <a:pt x="65" y="344"/>
                        <a:pt x="51" y="319"/>
                      </a:cubicBezTo>
                      <a:cubicBezTo>
                        <a:pt x="37" y="294"/>
                        <a:pt x="12" y="253"/>
                        <a:pt x="6" y="216"/>
                      </a:cubicBezTo>
                      <a:cubicBezTo>
                        <a:pt x="0" y="179"/>
                        <a:pt x="8" y="127"/>
                        <a:pt x="13" y="95"/>
                      </a:cubicBezTo>
                      <a:cubicBezTo>
                        <a:pt x="18" y="63"/>
                        <a:pt x="25" y="41"/>
                        <a:pt x="37" y="25"/>
                      </a:cubicBezTo>
                      <a:cubicBezTo>
                        <a:pt x="49" y="9"/>
                        <a:pt x="67" y="0"/>
                        <a:pt x="82" y="0"/>
                      </a:cubicBezTo>
                      <a:cubicBezTo>
                        <a:pt x="97" y="0"/>
                        <a:pt x="118" y="11"/>
                        <a:pt x="130" y="25"/>
                      </a:cubicBezTo>
                      <a:cubicBezTo>
                        <a:pt x="142" y="39"/>
                        <a:pt x="151" y="52"/>
                        <a:pt x="156" y="81"/>
                      </a:cubicBezTo>
                      <a:cubicBezTo>
                        <a:pt x="161" y="110"/>
                        <a:pt x="161" y="179"/>
                        <a:pt x="159" y="198"/>
                      </a:cubicBezTo>
                      <a:cubicBezTo>
                        <a:pt x="157" y="217"/>
                        <a:pt x="149" y="198"/>
                        <a:pt x="145" y="198"/>
                      </a:cubicBezTo>
                      <a:cubicBezTo>
                        <a:pt x="141" y="198"/>
                        <a:pt x="134" y="206"/>
                        <a:pt x="133" y="195"/>
                      </a:cubicBezTo>
                      <a:cubicBezTo>
                        <a:pt x="132" y="184"/>
                        <a:pt x="137" y="152"/>
                        <a:pt x="136" y="134"/>
                      </a:cubicBezTo>
                      <a:cubicBezTo>
                        <a:pt x="135" y="116"/>
                        <a:pt x="134" y="98"/>
                        <a:pt x="129" y="85"/>
                      </a:cubicBezTo>
                      <a:cubicBezTo>
                        <a:pt x="124" y="72"/>
                        <a:pt x="116" y="60"/>
                        <a:pt x="108" y="53"/>
                      </a:cubicBezTo>
                      <a:cubicBezTo>
                        <a:pt x="100" y="46"/>
                        <a:pt x="90" y="43"/>
                        <a:pt x="82" y="43"/>
                      </a:cubicBezTo>
                      <a:cubicBezTo>
                        <a:pt x="74" y="43"/>
                        <a:pt x="68" y="42"/>
                        <a:pt x="61" y="53"/>
                      </a:cubicBezTo>
                      <a:cubicBezTo>
                        <a:pt x="54" y="64"/>
                        <a:pt x="46" y="88"/>
                        <a:pt x="42" y="111"/>
                      </a:cubicBezTo>
                      <a:cubicBezTo>
                        <a:pt x="38" y="134"/>
                        <a:pt x="36" y="167"/>
                        <a:pt x="39" y="193"/>
                      </a:cubicBezTo>
                      <a:cubicBezTo>
                        <a:pt x="42" y="219"/>
                        <a:pt x="51" y="248"/>
                        <a:pt x="58" y="264"/>
                      </a:cubicBezTo>
                      <a:cubicBezTo>
                        <a:pt x="65" y="280"/>
                        <a:pt x="78" y="287"/>
                        <a:pt x="84" y="292"/>
                      </a:cubicBezTo>
                      <a:cubicBezTo>
                        <a:pt x="90" y="297"/>
                        <a:pt x="94" y="295"/>
                        <a:pt x="97" y="295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chemeClr val="bg1">
                        <a:alpha val="49001"/>
                      </a:schemeClr>
                    </a:gs>
                    <a:gs pos="50000">
                      <a:srgbClr val="0000FF">
                        <a:alpha val="45000"/>
                      </a:srgbClr>
                    </a:gs>
                    <a:gs pos="100000">
                      <a:schemeClr val="bg1">
                        <a:alpha val="49001"/>
                      </a:schemeClr>
                    </a:gs>
                  </a:gsLst>
                  <a:lin ang="0" scaled="1"/>
                </a:gradFill>
                <a:ln w="9525" cap="flat" cmpd="sng">
                  <a:solidFill>
                    <a:srgbClr val="0000FF">
                      <a:alpha val="50000"/>
                    </a:srgbClr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  <p:grpSp>
            <p:nvGrpSpPr>
              <p:cNvPr id="22" name="Group 86"/>
              <p:cNvGrpSpPr>
                <a:grpSpLocks/>
              </p:cNvGrpSpPr>
              <p:nvPr/>
            </p:nvGrpSpPr>
            <p:grpSpPr bwMode="auto">
              <a:xfrm>
                <a:off x="1025" y="1752"/>
                <a:ext cx="90" cy="234"/>
                <a:chOff x="275" y="191"/>
                <a:chExt cx="161" cy="385"/>
              </a:xfrm>
            </p:grpSpPr>
            <p:sp>
              <p:nvSpPr>
                <p:cNvPr id="22662" name="Oval 87"/>
                <p:cNvSpPr>
                  <a:spLocks noChangeArrowheads="1"/>
                </p:cNvSpPr>
                <p:nvPr/>
              </p:nvSpPr>
              <p:spPr bwMode="auto">
                <a:xfrm>
                  <a:off x="336" y="480"/>
                  <a:ext cx="48" cy="96"/>
                </a:xfrm>
                <a:prstGeom prst="ellipse">
                  <a:avLst/>
                </a:prstGeom>
                <a:noFill/>
                <a:ln w="9525">
                  <a:solidFill>
                    <a:schemeClr val="tx2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90616" name="Freeform 88"/>
                <p:cNvSpPr>
                  <a:spLocks/>
                </p:cNvSpPr>
                <p:nvPr/>
              </p:nvSpPr>
              <p:spPr bwMode="auto">
                <a:xfrm>
                  <a:off x="275" y="191"/>
                  <a:ext cx="161" cy="367"/>
                </a:xfrm>
                <a:custGeom>
                  <a:avLst/>
                  <a:gdLst/>
                  <a:ahLst/>
                  <a:cxnLst>
                    <a:cxn ang="0">
                      <a:pos x="97" y="295"/>
                    </a:cxn>
                    <a:cxn ang="0">
                      <a:pos x="88" y="363"/>
                    </a:cxn>
                    <a:cxn ang="0">
                      <a:pos x="51" y="319"/>
                    </a:cxn>
                    <a:cxn ang="0">
                      <a:pos x="6" y="216"/>
                    </a:cxn>
                    <a:cxn ang="0">
                      <a:pos x="13" y="95"/>
                    </a:cxn>
                    <a:cxn ang="0">
                      <a:pos x="37" y="25"/>
                    </a:cxn>
                    <a:cxn ang="0">
                      <a:pos x="82" y="0"/>
                    </a:cxn>
                    <a:cxn ang="0">
                      <a:pos x="130" y="25"/>
                    </a:cxn>
                    <a:cxn ang="0">
                      <a:pos x="156" y="81"/>
                    </a:cxn>
                    <a:cxn ang="0">
                      <a:pos x="159" y="198"/>
                    </a:cxn>
                    <a:cxn ang="0">
                      <a:pos x="145" y="198"/>
                    </a:cxn>
                    <a:cxn ang="0">
                      <a:pos x="133" y="195"/>
                    </a:cxn>
                    <a:cxn ang="0">
                      <a:pos x="136" y="134"/>
                    </a:cxn>
                    <a:cxn ang="0">
                      <a:pos x="129" y="85"/>
                    </a:cxn>
                    <a:cxn ang="0">
                      <a:pos x="108" y="53"/>
                    </a:cxn>
                    <a:cxn ang="0">
                      <a:pos x="82" y="43"/>
                    </a:cxn>
                    <a:cxn ang="0">
                      <a:pos x="61" y="53"/>
                    </a:cxn>
                    <a:cxn ang="0">
                      <a:pos x="42" y="111"/>
                    </a:cxn>
                    <a:cxn ang="0">
                      <a:pos x="39" y="193"/>
                    </a:cxn>
                    <a:cxn ang="0">
                      <a:pos x="58" y="264"/>
                    </a:cxn>
                    <a:cxn ang="0">
                      <a:pos x="84" y="292"/>
                    </a:cxn>
                    <a:cxn ang="0">
                      <a:pos x="97" y="295"/>
                    </a:cxn>
                  </a:cxnLst>
                  <a:rect l="0" t="0" r="r" b="b"/>
                  <a:pathLst>
                    <a:path w="161" h="367">
                      <a:moveTo>
                        <a:pt x="97" y="295"/>
                      </a:moveTo>
                      <a:cubicBezTo>
                        <a:pt x="98" y="308"/>
                        <a:pt x="96" y="359"/>
                        <a:pt x="88" y="363"/>
                      </a:cubicBezTo>
                      <a:cubicBezTo>
                        <a:pt x="80" y="367"/>
                        <a:pt x="65" y="344"/>
                        <a:pt x="51" y="319"/>
                      </a:cubicBezTo>
                      <a:cubicBezTo>
                        <a:pt x="37" y="294"/>
                        <a:pt x="12" y="253"/>
                        <a:pt x="6" y="216"/>
                      </a:cubicBezTo>
                      <a:cubicBezTo>
                        <a:pt x="0" y="179"/>
                        <a:pt x="8" y="127"/>
                        <a:pt x="13" y="95"/>
                      </a:cubicBezTo>
                      <a:cubicBezTo>
                        <a:pt x="18" y="63"/>
                        <a:pt x="25" y="41"/>
                        <a:pt x="37" y="25"/>
                      </a:cubicBezTo>
                      <a:cubicBezTo>
                        <a:pt x="49" y="9"/>
                        <a:pt x="67" y="0"/>
                        <a:pt x="82" y="0"/>
                      </a:cubicBezTo>
                      <a:cubicBezTo>
                        <a:pt x="97" y="0"/>
                        <a:pt x="118" y="11"/>
                        <a:pt x="130" y="25"/>
                      </a:cubicBezTo>
                      <a:cubicBezTo>
                        <a:pt x="142" y="39"/>
                        <a:pt x="151" y="52"/>
                        <a:pt x="156" y="81"/>
                      </a:cubicBezTo>
                      <a:cubicBezTo>
                        <a:pt x="161" y="110"/>
                        <a:pt x="161" y="179"/>
                        <a:pt x="159" y="198"/>
                      </a:cubicBezTo>
                      <a:cubicBezTo>
                        <a:pt x="157" y="217"/>
                        <a:pt x="149" y="198"/>
                        <a:pt x="145" y="198"/>
                      </a:cubicBezTo>
                      <a:cubicBezTo>
                        <a:pt x="141" y="198"/>
                        <a:pt x="134" y="206"/>
                        <a:pt x="133" y="195"/>
                      </a:cubicBezTo>
                      <a:cubicBezTo>
                        <a:pt x="132" y="184"/>
                        <a:pt x="137" y="152"/>
                        <a:pt x="136" y="134"/>
                      </a:cubicBezTo>
                      <a:cubicBezTo>
                        <a:pt x="135" y="116"/>
                        <a:pt x="134" y="98"/>
                        <a:pt x="129" y="85"/>
                      </a:cubicBezTo>
                      <a:cubicBezTo>
                        <a:pt x="124" y="72"/>
                        <a:pt x="116" y="60"/>
                        <a:pt x="108" y="53"/>
                      </a:cubicBezTo>
                      <a:cubicBezTo>
                        <a:pt x="100" y="46"/>
                        <a:pt x="90" y="43"/>
                        <a:pt x="82" y="43"/>
                      </a:cubicBezTo>
                      <a:cubicBezTo>
                        <a:pt x="74" y="43"/>
                        <a:pt x="68" y="42"/>
                        <a:pt x="61" y="53"/>
                      </a:cubicBezTo>
                      <a:cubicBezTo>
                        <a:pt x="54" y="64"/>
                        <a:pt x="46" y="88"/>
                        <a:pt x="42" y="111"/>
                      </a:cubicBezTo>
                      <a:cubicBezTo>
                        <a:pt x="38" y="134"/>
                        <a:pt x="36" y="167"/>
                        <a:pt x="39" y="193"/>
                      </a:cubicBezTo>
                      <a:cubicBezTo>
                        <a:pt x="42" y="219"/>
                        <a:pt x="51" y="248"/>
                        <a:pt x="58" y="264"/>
                      </a:cubicBezTo>
                      <a:cubicBezTo>
                        <a:pt x="65" y="280"/>
                        <a:pt x="78" y="287"/>
                        <a:pt x="84" y="292"/>
                      </a:cubicBezTo>
                      <a:cubicBezTo>
                        <a:pt x="90" y="297"/>
                        <a:pt x="94" y="295"/>
                        <a:pt x="97" y="295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chemeClr val="bg1">
                        <a:alpha val="49001"/>
                      </a:schemeClr>
                    </a:gs>
                    <a:gs pos="50000">
                      <a:srgbClr val="0000FF">
                        <a:alpha val="45000"/>
                      </a:srgbClr>
                    </a:gs>
                    <a:gs pos="100000">
                      <a:schemeClr val="bg1">
                        <a:alpha val="49001"/>
                      </a:schemeClr>
                    </a:gs>
                  </a:gsLst>
                  <a:lin ang="0" scaled="1"/>
                </a:gradFill>
                <a:ln w="9525" cap="flat" cmpd="sng">
                  <a:solidFill>
                    <a:srgbClr val="0000FF">
                      <a:alpha val="50000"/>
                    </a:srgbClr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  <p:grpSp>
            <p:nvGrpSpPr>
              <p:cNvPr id="23" name="Group 89"/>
              <p:cNvGrpSpPr>
                <a:grpSpLocks/>
              </p:cNvGrpSpPr>
              <p:nvPr/>
            </p:nvGrpSpPr>
            <p:grpSpPr bwMode="auto">
              <a:xfrm>
                <a:off x="1352" y="1752"/>
                <a:ext cx="92" cy="234"/>
                <a:chOff x="275" y="191"/>
                <a:chExt cx="161" cy="385"/>
              </a:xfrm>
            </p:grpSpPr>
            <p:sp>
              <p:nvSpPr>
                <p:cNvPr id="22660" name="Oval 90"/>
                <p:cNvSpPr>
                  <a:spLocks noChangeArrowheads="1"/>
                </p:cNvSpPr>
                <p:nvPr/>
              </p:nvSpPr>
              <p:spPr bwMode="auto">
                <a:xfrm>
                  <a:off x="336" y="480"/>
                  <a:ext cx="48" cy="96"/>
                </a:xfrm>
                <a:prstGeom prst="ellipse">
                  <a:avLst/>
                </a:prstGeom>
                <a:noFill/>
                <a:ln w="9525">
                  <a:solidFill>
                    <a:schemeClr val="tx2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90619" name="Freeform 91"/>
                <p:cNvSpPr>
                  <a:spLocks/>
                </p:cNvSpPr>
                <p:nvPr/>
              </p:nvSpPr>
              <p:spPr bwMode="auto">
                <a:xfrm>
                  <a:off x="275" y="191"/>
                  <a:ext cx="161" cy="367"/>
                </a:xfrm>
                <a:custGeom>
                  <a:avLst/>
                  <a:gdLst/>
                  <a:ahLst/>
                  <a:cxnLst>
                    <a:cxn ang="0">
                      <a:pos x="97" y="295"/>
                    </a:cxn>
                    <a:cxn ang="0">
                      <a:pos x="88" y="363"/>
                    </a:cxn>
                    <a:cxn ang="0">
                      <a:pos x="51" y="319"/>
                    </a:cxn>
                    <a:cxn ang="0">
                      <a:pos x="6" y="216"/>
                    </a:cxn>
                    <a:cxn ang="0">
                      <a:pos x="13" y="95"/>
                    </a:cxn>
                    <a:cxn ang="0">
                      <a:pos x="37" y="25"/>
                    </a:cxn>
                    <a:cxn ang="0">
                      <a:pos x="82" y="0"/>
                    </a:cxn>
                    <a:cxn ang="0">
                      <a:pos x="130" y="25"/>
                    </a:cxn>
                    <a:cxn ang="0">
                      <a:pos x="156" y="81"/>
                    </a:cxn>
                    <a:cxn ang="0">
                      <a:pos x="159" y="198"/>
                    </a:cxn>
                    <a:cxn ang="0">
                      <a:pos x="145" y="198"/>
                    </a:cxn>
                    <a:cxn ang="0">
                      <a:pos x="133" y="195"/>
                    </a:cxn>
                    <a:cxn ang="0">
                      <a:pos x="136" y="134"/>
                    </a:cxn>
                    <a:cxn ang="0">
                      <a:pos x="129" y="85"/>
                    </a:cxn>
                    <a:cxn ang="0">
                      <a:pos x="108" y="53"/>
                    </a:cxn>
                    <a:cxn ang="0">
                      <a:pos x="82" y="43"/>
                    </a:cxn>
                    <a:cxn ang="0">
                      <a:pos x="61" y="53"/>
                    </a:cxn>
                    <a:cxn ang="0">
                      <a:pos x="42" y="111"/>
                    </a:cxn>
                    <a:cxn ang="0">
                      <a:pos x="39" y="193"/>
                    </a:cxn>
                    <a:cxn ang="0">
                      <a:pos x="58" y="264"/>
                    </a:cxn>
                    <a:cxn ang="0">
                      <a:pos x="84" y="292"/>
                    </a:cxn>
                    <a:cxn ang="0">
                      <a:pos x="97" y="295"/>
                    </a:cxn>
                  </a:cxnLst>
                  <a:rect l="0" t="0" r="r" b="b"/>
                  <a:pathLst>
                    <a:path w="161" h="367">
                      <a:moveTo>
                        <a:pt x="97" y="295"/>
                      </a:moveTo>
                      <a:cubicBezTo>
                        <a:pt x="98" y="308"/>
                        <a:pt x="96" y="359"/>
                        <a:pt x="88" y="363"/>
                      </a:cubicBezTo>
                      <a:cubicBezTo>
                        <a:pt x="80" y="367"/>
                        <a:pt x="65" y="344"/>
                        <a:pt x="51" y="319"/>
                      </a:cubicBezTo>
                      <a:cubicBezTo>
                        <a:pt x="37" y="294"/>
                        <a:pt x="12" y="253"/>
                        <a:pt x="6" y="216"/>
                      </a:cubicBezTo>
                      <a:cubicBezTo>
                        <a:pt x="0" y="179"/>
                        <a:pt x="8" y="127"/>
                        <a:pt x="13" y="95"/>
                      </a:cubicBezTo>
                      <a:cubicBezTo>
                        <a:pt x="18" y="63"/>
                        <a:pt x="25" y="41"/>
                        <a:pt x="37" y="25"/>
                      </a:cubicBezTo>
                      <a:cubicBezTo>
                        <a:pt x="49" y="9"/>
                        <a:pt x="67" y="0"/>
                        <a:pt x="82" y="0"/>
                      </a:cubicBezTo>
                      <a:cubicBezTo>
                        <a:pt x="97" y="0"/>
                        <a:pt x="118" y="11"/>
                        <a:pt x="130" y="25"/>
                      </a:cubicBezTo>
                      <a:cubicBezTo>
                        <a:pt x="142" y="39"/>
                        <a:pt x="151" y="52"/>
                        <a:pt x="156" y="81"/>
                      </a:cubicBezTo>
                      <a:cubicBezTo>
                        <a:pt x="161" y="110"/>
                        <a:pt x="161" y="179"/>
                        <a:pt x="159" y="198"/>
                      </a:cubicBezTo>
                      <a:cubicBezTo>
                        <a:pt x="157" y="217"/>
                        <a:pt x="149" y="198"/>
                        <a:pt x="145" y="198"/>
                      </a:cubicBezTo>
                      <a:cubicBezTo>
                        <a:pt x="141" y="198"/>
                        <a:pt x="134" y="206"/>
                        <a:pt x="133" y="195"/>
                      </a:cubicBezTo>
                      <a:cubicBezTo>
                        <a:pt x="132" y="184"/>
                        <a:pt x="137" y="152"/>
                        <a:pt x="136" y="134"/>
                      </a:cubicBezTo>
                      <a:cubicBezTo>
                        <a:pt x="135" y="116"/>
                        <a:pt x="134" y="98"/>
                        <a:pt x="129" y="85"/>
                      </a:cubicBezTo>
                      <a:cubicBezTo>
                        <a:pt x="124" y="72"/>
                        <a:pt x="116" y="60"/>
                        <a:pt x="108" y="53"/>
                      </a:cubicBezTo>
                      <a:cubicBezTo>
                        <a:pt x="100" y="46"/>
                        <a:pt x="90" y="43"/>
                        <a:pt x="82" y="43"/>
                      </a:cubicBezTo>
                      <a:cubicBezTo>
                        <a:pt x="74" y="43"/>
                        <a:pt x="68" y="42"/>
                        <a:pt x="61" y="53"/>
                      </a:cubicBezTo>
                      <a:cubicBezTo>
                        <a:pt x="54" y="64"/>
                        <a:pt x="46" y="88"/>
                        <a:pt x="42" y="111"/>
                      </a:cubicBezTo>
                      <a:cubicBezTo>
                        <a:pt x="38" y="134"/>
                        <a:pt x="36" y="167"/>
                        <a:pt x="39" y="193"/>
                      </a:cubicBezTo>
                      <a:cubicBezTo>
                        <a:pt x="42" y="219"/>
                        <a:pt x="51" y="248"/>
                        <a:pt x="58" y="264"/>
                      </a:cubicBezTo>
                      <a:cubicBezTo>
                        <a:pt x="65" y="280"/>
                        <a:pt x="78" y="287"/>
                        <a:pt x="84" y="292"/>
                      </a:cubicBezTo>
                      <a:cubicBezTo>
                        <a:pt x="90" y="297"/>
                        <a:pt x="94" y="295"/>
                        <a:pt x="97" y="295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chemeClr val="bg1">
                        <a:alpha val="49001"/>
                      </a:schemeClr>
                    </a:gs>
                    <a:gs pos="50000">
                      <a:srgbClr val="0000FF">
                        <a:alpha val="45000"/>
                      </a:srgbClr>
                    </a:gs>
                    <a:gs pos="100000">
                      <a:schemeClr val="bg1">
                        <a:alpha val="49001"/>
                      </a:schemeClr>
                    </a:gs>
                  </a:gsLst>
                  <a:lin ang="0" scaled="1"/>
                </a:gradFill>
                <a:ln w="9525" cap="flat" cmpd="sng">
                  <a:solidFill>
                    <a:srgbClr val="0000FF">
                      <a:alpha val="50000"/>
                    </a:srgbClr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  <p:grpSp>
            <p:nvGrpSpPr>
              <p:cNvPr id="24" name="Group 92"/>
              <p:cNvGrpSpPr>
                <a:grpSpLocks/>
              </p:cNvGrpSpPr>
              <p:nvPr/>
            </p:nvGrpSpPr>
            <p:grpSpPr bwMode="auto">
              <a:xfrm>
                <a:off x="1643" y="1752"/>
                <a:ext cx="92" cy="234"/>
                <a:chOff x="275" y="191"/>
                <a:chExt cx="161" cy="385"/>
              </a:xfrm>
            </p:grpSpPr>
            <p:sp>
              <p:nvSpPr>
                <p:cNvPr id="22658" name="Oval 93"/>
                <p:cNvSpPr>
                  <a:spLocks noChangeArrowheads="1"/>
                </p:cNvSpPr>
                <p:nvPr/>
              </p:nvSpPr>
              <p:spPr bwMode="auto">
                <a:xfrm>
                  <a:off x="336" y="480"/>
                  <a:ext cx="48" cy="96"/>
                </a:xfrm>
                <a:prstGeom prst="ellipse">
                  <a:avLst/>
                </a:prstGeom>
                <a:noFill/>
                <a:ln w="9525">
                  <a:solidFill>
                    <a:schemeClr val="tx2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90622" name="Freeform 94"/>
                <p:cNvSpPr>
                  <a:spLocks/>
                </p:cNvSpPr>
                <p:nvPr/>
              </p:nvSpPr>
              <p:spPr bwMode="auto">
                <a:xfrm>
                  <a:off x="275" y="191"/>
                  <a:ext cx="161" cy="367"/>
                </a:xfrm>
                <a:custGeom>
                  <a:avLst/>
                  <a:gdLst/>
                  <a:ahLst/>
                  <a:cxnLst>
                    <a:cxn ang="0">
                      <a:pos x="97" y="295"/>
                    </a:cxn>
                    <a:cxn ang="0">
                      <a:pos x="88" y="363"/>
                    </a:cxn>
                    <a:cxn ang="0">
                      <a:pos x="51" y="319"/>
                    </a:cxn>
                    <a:cxn ang="0">
                      <a:pos x="6" y="216"/>
                    </a:cxn>
                    <a:cxn ang="0">
                      <a:pos x="13" y="95"/>
                    </a:cxn>
                    <a:cxn ang="0">
                      <a:pos x="37" y="25"/>
                    </a:cxn>
                    <a:cxn ang="0">
                      <a:pos x="82" y="0"/>
                    </a:cxn>
                    <a:cxn ang="0">
                      <a:pos x="130" y="25"/>
                    </a:cxn>
                    <a:cxn ang="0">
                      <a:pos x="156" y="81"/>
                    </a:cxn>
                    <a:cxn ang="0">
                      <a:pos x="159" y="198"/>
                    </a:cxn>
                    <a:cxn ang="0">
                      <a:pos x="145" y="198"/>
                    </a:cxn>
                    <a:cxn ang="0">
                      <a:pos x="133" y="195"/>
                    </a:cxn>
                    <a:cxn ang="0">
                      <a:pos x="136" y="134"/>
                    </a:cxn>
                    <a:cxn ang="0">
                      <a:pos x="129" y="85"/>
                    </a:cxn>
                    <a:cxn ang="0">
                      <a:pos x="108" y="53"/>
                    </a:cxn>
                    <a:cxn ang="0">
                      <a:pos x="82" y="43"/>
                    </a:cxn>
                    <a:cxn ang="0">
                      <a:pos x="61" y="53"/>
                    </a:cxn>
                    <a:cxn ang="0">
                      <a:pos x="42" y="111"/>
                    </a:cxn>
                    <a:cxn ang="0">
                      <a:pos x="39" y="193"/>
                    </a:cxn>
                    <a:cxn ang="0">
                      <a:pos x="58" y="264"/>
                    </a:cxn>
                    <a:cxn ang="0">
                      <a:pos x="84" y="292"/>
                    </a:cxn>
                    <a:cxn ang="0">
                      <a:pos x="97" y="295"/>
                    </a:cxn>
                  </a:cxnLst>
                  <a:rect l="0" t="0" r="r" b="b"/>
                  <a:pathLst>
                    <a:path w="161" h="367">
                      <a:moveTo>
                        <a:pt x="97" y="295"/>
                      </a:moveTo>
                      <a:cubicBezTo>
                        <a:pt x="98" y="308"/>
                        <a:pt x="96" y="359"/>
                        <a:pt x="88" y="363"/>
                      </a:cubicBezTo>
                      <a:cubicBezTo>
                        <a:pt x="80" y="367"/>
                        <a:pt x="65" y="344"/>
                        <a:pt x="51" y="319"/>
                      </a:cubicBezTo>
                      <a:cubicBezTo>
                        <a:pt x="37" y="294"/>
                        <a:pt x="12" y="253"/>
                        <a:pt x="6" y="216"/>
                      </a:cubicBezTo>
                      <a:cubicBezTo>
                        <a:pt x="0" y="179"/>
                        <a:pt x="8" y="127"/>
                        <a:pt x="13" y="95"/>
                      </a:cubicBezTo>
                      <a:cubicBezTo>
                        <a:pt x="18" y="63"/>
                        <a:pt x="25" y="41"/>
                        <a:pt x="37" y="25"/>
                      </a:cubicBezTo>
                      <a:cubicBezTo>
                        <a:pt x="49" y="9"/>
                        <a:pt x="67" y="0"/>
                        <a:pt x="82" y="0"/>
                      </a:cubicBezTo>
                      <a:cubicBezTo>
                        <a:pt x="97" y="0"/>
                        <a:pt x="118" y="11"/>
                        <a:pt x="130" y="25"/>
                      </a:cubicBezTo>
                      <a:cubicBezTo>
                        <a:pt x="142" y="39"/>
                        <a:pt x="151" y="52"/>
                        <a:pt x="156" y="81"/>
                      </a:cubicBezTo>
                      <a:cubicBezTo>
                        <a:pt x="161" y="110"/>
                        <a:pt x="161" y="179"/>
                        <a:pt x="159" y="198"/>
                      </a:cubicBezTo>
                      <a:cubicBezTo>
                        <a:pt x="157" y="217"/>
                        <a:pt x="149" y="198"/>
                        <a:pt x="145" y="198"/>
                      </a:cubicBezTo>
                      <a:cubicBezTo>
                        <a:pt x="141" y="198"/>
                        <a:pt x="134" y="206"/>
                        <a:pt x="133" y="195"/>
                      </a:cubicBezTo>
                      <a:cubicBezTo>
                        <a:pt x="132" y="184"/>
                        <a:pt x="137" y="152"/>
                        <a:pt x="136" y="134"/>
                      </a:cubicBezTo>
                      <a:cubicBezTo>
                        <a:pt x="135" y="116"/>
                        <a:pt x="134" y="98"/>
                        <a:pt x="129" y="85"/>
                      </a:cubicBezTo>
                      <a:cubicBezTo>
                        <a:pt x="124" y="72"/>
                        <a:pt x="116" y="60"/>
                        <a:pt x="108" y="53"/>
                      </a:cubicBezTo>
                      <a:cubicBezTo>
                        <a:pt x="100" y="46"/>
                        <a:pt x="90" y="43"/>
                        <a:pt x="82" y="43"/>
                      </a:cubicBezTo>
                      <a:cubicBezTo>
                        <a:pt x="74" y="43"/>
                        <a:pt x="68" y="42"/>
                        <a:pt x="61" y="53"/>
                      </a:cubicBezTo>
                      <a:cubicBezTo>
                        <a:pt x="54" y="64"/>
                        <a:pt x="46" y="88"/>
                        <a:pt x="42" y="111"/>
                      </a:cubicBezTo>
                      <a:cubicBezTo>
                        <a:pt x="38" y="134"/>
                        <a:pt x="36" y="167"/>
                        <a:pt x="39" y="193"/>
                      </a:cubicBezTo>
                      <a:cubicBezTo>
                        <a:pt x="42" y="219"/>
                        <a:pt x="51" y="248"/>
                        <a:pt x="58" y="264"/>
                      </a:cubicBezTo>
                      <a:cubicBezTo>
                        <a:pt x="65" y="280"/>
                        <a:pt x="78" y="287"/>
                        <a:pt x="84" y="292"/>
                      </a:cubicBezTo>
                      <a:cubicBezTo>
                        <a:pt x="90" y="297"/>
                        <a:pt x="94" y="295"/>
                        <a:pt x="97" y="295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chemeClr val="bg1">
                        <a:alpha val="49001"/>
                      </a:schemeClr>
                    </a:gs>
                    <a:gs pos="50000">
                      <a:srgbClr val="0000FF">
                        <a:alpha val="45000"/>
                      </a:srgbClr>
                    </a:gs>
                    <a:gs pos="100000">
                      <a:schemeClr val="bg1">
                        <a:alpha val="49001"/>
                      </a:schemeClr>
                    </a:gs>
                  </a:gsLst>
                  <a:lin ang="0" scaled="1"/>
                </a:gradFill>
                <a:ln w="9525" cap="flat" cmpd="sng">
                  <a:solidFill>
                    <a:srgbClr val="0000FF">
                      <a:alpha val="50000"/>
                    </a:srgbClr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  <p:grpSp>
            <p:nvGrpSpPr>
              <p:cNvPr id="25" name="Group 95"/>
              <p:cNvGrpSpPr>
                <a:grpSpLocks/>
              </p:cNvGrpSpPr>
              <p:nvPr/>
            </p:nvGrpSpPr>
            <p:grpSpPr bwMode="auto">
              <a:xfrm>
                <a:off x="1972" y="1752"/>
                <a:ext cx="92" cy="234"/>
                <a:chOff x="275" y="191"/>
                <a:chExt cx="161" cy="385"/>
              </a:xfrm>
            </p:grpSpPr>
            <p:sp>
              <p:nvSpPr>
                <p:cNvPr id="22656" name="Oval 96"/>
                <p:cNvSpPr>
                  <a:spLocks noChangeArrowheads="1"/>
                </p:cNvSpPr>
                <p:nvPr/>
              </p:nvSpPr>
              <p:spPr bwMode="auto">
                <a:xfrm>
                  <a:off x="336" y="480"/>
                  <a:ext cx="48" cy="96"/>
                </a:xfrm>
                <a:prstGeom prst="ellipse">
                  <a:avLst/>
                </a:prstGeom>
                <a:noFill/>
                <a:ln w="9525">
                  <a:solidFill>
                    <a:schemeClr val="tx2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90625" name="Freeform 97"/>
                <p:cNvSpPr>
                  <a:spLocks/>
                </p:cNvSpPr>
                <p:nvPr/>
              </p:nvSpPr>
              <p:spPr bwMode="auto">
                <a:xfrm>
                  <a:off x="275" y="191"/>
                  <a:ext cx="161" cy="367"/>
                </a:xfrm>
                <a:custGeom>
                  <a:avLst/>
                  <a:gdLst/>
                  <a:ahLst/>
                  <a:cxnLst>
                    <a:cxn ang="0">
                      <a:pos x="97" y="295"/>
                    </a:cxn>
                    <a:cxn ang="0">
                      <a:pos x="88" y="363"/>
                    </a:cxn>
                    <a:cxn ang="0">
                      <a:pos x="51" y="319"/>
                    </a:cxn>
                    <a:cxn ang="0">
                      <a:pos x="6" y="216"/>
                    </a:cxn>
                    <a:cxn ang="0">
                      <a:pos x="13" y="95"/>
                    </a:cxn>
                    <a:cxn ang="0">
                      <a:pos x="37" y="25"/>
                    </a:cxn>
                    <a:cxn ang="0">
                      <a:pos x="82" y="0"/>
                    </a:cxn>
                    <a:cxn ang="0">
                      <a:pos x="130" y="25"/>
                    </a:cxn>
                    <a:cxn ang="0">
                      <a:pos x="156" y="81"/>
                    </a:cxn>
                    <a:cxn ang="0">
                      <a:pos x="159" y="198"/>
                    </a:cxn>
                    <a:cxn ang="0">
                      <a:pos x="145" y="198"/>
                    </a:cxn>
                    <a:cxn ang="0">
                      <a:pos x="133" y="195"/>
                    </a:cxn>
                    <a:cxn ang="0">
                      <a:pos x="136" y="134"/>
                    </a:cxn>
                    <a:cxn ang="0">
                      <a:pos x="129" y="85"/>
                    </a:cxn>
                    <a:cxn ang="0">
                      <a:pos x="108" y="53"/>
                    </a:cxn>
                    <a:cxn ang="0">
                      <a:pos x="82" y="43"/>
                    </a:cxn>
                    <a:cxn ang="0">
                      <a:pos x="61" y="53"/>
                    </a:cxn>
                    <a:cxn ang="0">
                      <a:pos x="42" y="111"/>
                    </a:cxn>
                    <a:cxn ang="0">
                      <a:pos x="39" y="193"/>
                    </a:cxn>
                    <a:cxn ang="0">
                      <a:pos x="58" y="264"/>
                    </a:cxn>
                    <a:cxn ang="0">
                      <a:pos x="84" y="292"/>
                    </a:cxn>
                    <a:cxn ang="0">
                      <a:pos x="97" y="295"/>
                    </a:cxn>
                  </a:cxnLst>
                  <a:rect l="0" t="0" r="r" b="b"/>
                  <a:pathLst>
                    <a:path w="161" h="367">
                      <a:moveTo>
                        <a:pt x="97" y="295"/>
                      </a:moveTo>
                      <a:cubicBezTo>
                        <a:pt x="98" y="308"/>
                        <a:pt x="96" y="359"/>
                        <a:pt x="88" y="363"/>
                      </a:cubicBezTo>
                      <a:cubicBezTo>
                        <a:pt x="80" y="367"/>
                        <a:pt x="65" y="344"/>
                        <a:pt x="51" y="319"/>
                      </a:cubicBezTo>
                      <a:cubicBezTo>
                        <a:pt x="37" y="294"/>
                        <a:pt x="12" y="253"/>
                        <a:pt x="6" y="216"/>
                      </a:cubicBezTo>
                      <a:cubicBezTo>
                        <a:pt x="0" y="179"/>
                        <a:pt x="8" y="127"/>
                        <a:pt x="13" y="95"/>
                      </a:cubicBezTo>
                      <a:cubicBezTo>
                        <a:pt x="18" y="63"/>
                        <a:pt x="25" y="41"/>
                        <a:pt x="37" y="25"/>
                      </a:cubicBezTo>
                      <a:cubicBezTo>
                        <a:pt x="49" y="9"/>
                        <a:pt x="67" y="0"/>
                        <a:pt x="82" y="0"/>
                      </a:cubicBezTo>
                      <a:cubicBezTo>
                        <a:pt x="97" y="0"/>
                        <a:pt x="118" y="11"/>
                        <a:pt x="130" y="25"/>
                      </a:cubicBezTo>
                      <a:cubicBezTo>
                        <a:pt x="142" y="39"/>
                        <a:pt x="151" y="52"/>
                        <a:pt x="156" y="81"/>
                      </a:cubicBezTo>
                      <a:cubicBezTo>
                        <a:pt x="161" y="110"/>
                        <a:pt x="161" y="179"/>
                        <a:pt x="159" y="198"/>
                      </a:cubicBezTo>
                      <a:cubicBezTo>
                        <a:pt x="157" y="217"/>
                        <a:pt x="149" y="198"/>
                        <a:pt x="145" y="198"/>
                      </a:cubicBezTo>
                      <a:cubicBezTo>
                        <a:pt x="141" y="198"/>
                        <a:pt x="134" y="206"/>
                        <a:pt x="133" y="195"/>
                      </a:cubicBezTo>
                      <a:cubicBezTo>
                        <a:pt x="132" y="184"/>
                        <a:pt x="137" y="152"/>
                        <a:pt x="136" y="134"/>
                      </a:cubicBezTo>
                      <a:cubicBezTo>
                        <a:pt x="135" y="116"/>
                        <a:pt x="134" y="98"/>
                        <a:pt x="129" y="85"/>
                      </a:cubicBezTo>
                      <a:cubicBezTo>
                        <a:pt x="124" y="72"/>
                        <a:pt x="116" y="60"/>
                        <a:pt x="108" y="53"/>
                      </a:cubicBezTo>
                      <a:cubicBezTo>
                        <a:pt x="100" y="46"/>
                        <a:pt x="90" y="43"/>
                        <a:pt x="82" y="43"/>
                      </a:cubicBezTo>
                      <a:cubicBezTo>
                        <a:pt x="74" y="43"/>
                        <a:pt x="68" y="42"/>
                        <a:pt x="61" y="53"/>
                      </a:cubicBezTo>
                      <a:cubicBezTo>
                        <a:pt x="54" y="64"/>
                        <a:pt x="46" y="88"/>
                        <a:pt x="42" y="111"/>
                      </a:cubicBezTo>
                      <a:cubicBezTo>
                        <a:pt x="38" y="134"/>
                        <a:pt x="36" y="167"/>
                        <a:pt x="39" y="193"/>
                      </a:cubicBezTo>
                      <a:cubicBezTo>
                        <a:pt x="42" y="219"/>
                        <a:pt x="51" y="248"/>
                        <a:pt x="58" y="264"/>
                      </a:cubicBezTo>
                      <a:cubicBezTo>
                        <a:pt x="65" y="280"/>
                        <a:pt x="78" y="287"/>
                        <a:pt x="84" y="292"/>
                      </a:cubicBezTo>
                      <a:cubicBezTo>
                        <a:pt x="90" y="297"/>
                        <a:pt x="94" y="295"/>
                        <a:pt x="97" y="295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chemeClr val="bg1">
                        <a:alpha val="49001"/>
                      </a:schemeClr>
                    </a:gs>
                    <a:gs pos="50000">
                      <a:srgbClr val="0000FF">
                        <a:alpha val="45000"/>
                      </a:srgbClr>
                    </a:gs>
                    <a:gs pos="100000">
                      <a:schemeClr val="bg1">
                        <a:alpha val="49001"/>
                      </a:schemeClr>
                    </a:gs>
                  </a:gsLst>
                  <a:lin ang="0" scaled="1"/>
                </a:gradFill>
                <a:ln w="9525" cap="flat" cmpd="sng">
                  <a:solidFill>
                    <a:srgbClr val="0000FF">
                      <a:alpha val="50000"/>
                    </a:srgbClr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  <p:sp>
            <p:nvSpPr>
              <p:cNvPr id="22620" name="Freeform 98"/>
              <p:cNvSpPr>
                <a:spLocks/>
              </p:cNvSpPr>
              <p:nvPr/>
            </p:nvSpPr>
            <p:spPr bwMode="auto">
              <a:xfrm>
                <a:off x="1868" y="2585"/>
                <a:ext cx="141" cy="1449"/>
              </a:xfrm>
              <a:custGeom>
                <a:avLst/>
                <a:gdLst>
                  <a:gd name="T0" fmla="*/ 206 w 206"/>
                  <a:gd name="T1" fmla="*/ 2377 h 2377"/>
                  <a:gd name="T2" fmla="*/ 86 w 206"/>
                  <a:gd name="T3" fmla="*/ 2100 h 2377"/>
                  <a:gd name="T4" fmla="*/ 9 w 206"/>
                  <a:gd name="T5" fmla="*/ 1200 h 2377"/>
                  <a:gd name="T6" fmla="*/ 33 w 206"/>
                  <a:gd name="T7" fmla="*/ 0 h 2377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06"/>
                  <a:gd name="T13" fmla="*/ 0 h 2377"/>
                  <a:gd name="T14" fmla="*/ 206 w 206"/>
                  <a:gd name="T15" fmla="*/ 2377 h 2377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06" h="2377">
                    <a:moveTo>
                      <a:pt x="206" y="2377"/>
                    </a:moveTo>
                    <a:cubicBezTo>
                      <a:pt x="166" y="2331"/>
                      <a:pt x="119" y="2296"/>
                      <a:pt x="86" y="2100"/>
                    </a:cubicBezTo>
                    <a:cubicBezTo>
                      <a:pt x="53" y="1904"/>
                      <a:pt x="18" y="1550"/>
                      <a:pt x="9" y="1200"/>
                    </a:cubicBezTo>
                    <a:cubicBezTo>
                      <a:pt x="0" y="850"/>
                      <a:pt x="28" y="250"/>
                      <a:pt x="33" y="0"/>
                    </a:cubicBezTo>
                  </a:path>
                </a:pathLst>
              </a:custGeom>
              <a:noFill/>
              <a:ln w="9525" cap="flat" cmpd="sng">
                <a:solidFill>
                  <a:srgbClr val="0099FF">
                    <a:alpha val="50195"/>
                  </a:srgbClr>
                </a:solidFill>
                <a:prstDash val="solid"/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2621" name="Freeform 99"/>
              <p:cNvSpPr>
                <a:spLocks/>
              </p:cNvSpPr>
              <p:nvPr/>
            </p:nvSpPr>
            <p:spPr bwMode="auto">
              <a:xfrm>
                <a:off x="1298" y="2951"/>
                <a:ext cx="218" cy="1141"/>
              </a:xfrm>
              <a:custGeom>
                <a:avLst/>
                <a:gdLst>
                  <a:gd name="T0" fmla="*/ 384 w 384"/>
                  <a:gd name="T1" fmla="*/ 1248 h 1248"/>
                  <a:gd name="T2" fmla="*/ 240 w 384"/>
                  <a:gd name="T3" fmla="*/ 1104 h 1248"/>
                  <a:gd name="T4" fmla="*/ 96 w 384"/>
                  <a:gd name="T5" fmla="*/ 672 h 1248"/>
                  <a:gd name="T6" fmla="*/ 0 w 384"/>
                  <a:gd name="T7" fmla="*/ 0 h 1248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84"/>
                  <a:gd name="T13" fmla="*/ 0 h 1248"/>
                  <a:gd name="T14" fmla="*/ 384 w 384"/>
                  <a:gd name="T15" fmla="*/ 1248 h 1248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84" h="1248">
                    <a:moveTo>
                      <a:pt x="384" y="1248"/>
                    </a:moveTo>
                    <a:cubicBezTo>
                      <a:pt x="336" y="1224"/>
                      <a:pt x="288" y="1200"/>
                      <a:pt x="240" y="1104"/>
                    </a:cubicBezTo>
                    <a:cubicBezTo>
                      <a:pt x="192" y="1008"/>
                      <a:pt x="136" y="856"/>
                      <a:pt x="96" y="672"/>
                    </a:cubicBezTo>
                    <a:cubicBezTo>
                      <a:pt x="56" y="488"/>
                      <a:pt x="28" y="244"/>
                      <a:pt x="0" y="0"/>
                    </a:cubicBezTo>
                  </a:path>
                </a:pathLst>
              </a:custGeom>
              <a:noFill/>
              <a:ln w="9525" cap="flat" cmpd="sng">
                <a:solidFill>
                  <a:srgbClr val="0099FF">
                    <a:alpha val="50195"/>
                  </a:srgbClr>
                </a:solidFill>
                <a:prstDash val="solid"/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2622" name="Freeform 100"/>
              <p:cNvSpPr>
                <a:spLocks/>
              </p:cNvSpPr>
              <p:nvPr/>
            </p:nvSpPr>
            <p:spPr bwMode="auto">
              <a:xfrm>
                <a:off x="695" y="3332"/>
                <a:ext cx="220" cy="790"/>
              </a:xfrm>
              <a:custGeom>
                <a:avLst/>
                <a:gdLst>
                  <a:gd name="T0" fmla="*/ 384 w 384"/>
                  <a:gd name="T1" fmla="*/ 1248 h 1248"/>
                  <a:gd name="T2" fmla="*/ 240 w 384"/>
                  <a:gd name="T3" fmla="*/ 1104 h 1248"/>
                  <a:gd name="T4" fmla="*/ 96 w 384"/>
                  <a:gd name="T5" fmla="*/ 672 h 1248"/>
                  <a:gd name="T6" fmla="*/ 0 w 384"/>
                  <a:gd name="T7" fmla="*/ 0 h 1248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84"/>
                  <a:gd name="T13" fmla="*/ 0 h 1248"/>
                  <a:gd name="T14" fmla="*/ 384 w 384"/>
                  <a:gd name="T15" fmla="*/ 1248 h 1248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84" h="1248">
                    <a:moveTo>
                      <a:pt x="384" y="1248"/>
                    </a:moveTo>
                    <a:cubicBezTo>
                      <a:pt x="336" y="1224"/>
                      <a:pt x="288" y="1200"/>
                      <a:pt x="240" y="1104"/>
                    </a:cubicBezTo>
                    <a:cubicBezTo>
                      <a:pt x="192" y="1008"/>
                      <a:pt x="136" y="856"/>
                      <a:pt x="96" y="672"/>
                    </a:cubicBezTo>
                    <a:cubicBezTo>
                      <a:pt x="56" y="488"/>
                      <a:pt x="28" y="244"/>
                      <a:pt x="0" y="0"/>
                    </a:cubicBezTo>
                  </a:path>
                </a:pathLst>
              </a:custGeom>
              <a:noFill/>
              <a:ln w="9525" cap="flat" cmpd="sng">
                <a:solidFill>
                  <a:srgbClr val="0099FF">
                    <a:alpha val="50195"/>
                  </a:srgbClr>
                </a:solidFill>
                <a:prstDash val="solid"/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26" name="Group 101"/>
              <p:cNvGrpSpPr>
                <a:grpSpLocks/>
              </p:cNvGrpSpPr>
              <p:nvPr/>
            </p:nvGrpSpPr>
            <p:grpSpPr bwMode="auto">
              <a:xfrm>
                <a:off x="2279" y="1751"/>
                <a:ext cx="92" cy="235"/>
                <a:chOff x="275" y="191"/>
                <a:chExt cx="161" cy="385"/>
              </a:xfrm>
            </p:grpSpPr>
            <p:sp>
              <p:nvSpPr>
                <p:cNvPr id="22654" name="Oval 102"/>
                <p:cNvSpPr>
                  <a:spLocks noChangeArrowheads="1"/>
                </p:cNvSpPr>
                <p:nvPr/>
              </p:nvSpPr>
              <p:spPr bwMode="auto">
                <a:xfrm>
                  <a:off x="336" y="480"/>
                  <a:ext cx="48" cy="96"/>
                </a:xfrm>
                <a:prstGeom prst="ellipse">
                  <a:avLst/>
                </a:prstGeom>
                <a:noFill/>
                <a:ln w="9525">
                  <a:solidFill>
                    <a:schemeClr val="tx2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90631" name="Freeform 103"/>
                <p:cNvSpPr>
                  <a:spLocks/>
                </p:cNvSpPr>
                <p:nvPr/>
              </p:nvSpPr>
              <p:spPr bwMode="auto">
                <a:xfrm>
                  <a:off x="275" y="190"/>
                  <a:ext cx="161" cy="368"/>
                </a:xfrm>
                <a:custGeom>
                  <a:avLst/>
                  <a:gdLst/>
                  <a:ahLst/>
                  <a:cxnLst>
                    <a:cxn ang="0">
                      <a:pos x="97" y="295"/>
                    </a:cxn>
                    <a:cxn ang="0">
                      <a:pos x="88" y="363"/>
                    </a:cxn>
                    <a:cxn ang="0">
                      <a:pos x="51" y="319"/>
                    </a:cxn>
                    <a:cxn ang="0">
                      <a:pos x="6" y="216"/>
                    </a:cxn>
                    <a:cxn ang="0">
                      <a:pos x="13" y="95"/>
                    </a:cxn>
                    <a:cxn ang="0">
                      <a:pos x="37" y="25"/>
                    </a:cxn>
                    <a:cxn ang="0">
                      <a:pos x="82" y="0"/>
                    </a:cxn>
                    <a:cxn ang="0">
                      <a:pos x="130" y="25"/>
                    </a:cxn>
                    <a:cxn ang="0">
                      <a:pos x="156" y="81"/>
                    </a:cxn>
                    <a:cxn ang="0">
                      <a:pos x="159" y="198"/>
                    </a:cxn>
                    <a:cxn ang="0">
                      <a:pos x="145" y="198"/>
                    </a:cxn>
                    <a:cxn ang="0">
                      <a:pos x="133" y="195"/>
                    </a:cxn>
                    <a:cxn ang="0">
                      <a:pos x="136" y="134"/>
                    </a:cxn>
                    <a:cxn ang="0">
                      <a:pos x="129" y="85"/>
                    </a:cxn>
                    <a:cxn ang="0">
                      <a:pos x="108" y="53"/>
                    </a:cxn>
                    <a:cxn ang="0">
                      <a:pos x="82" y="43"/>
                    </a:cxn>
                    <a:cxn ang="0">
                      <a:pos x="61" y="53"/>
                    </a:cxn>
                    <a:cxn ang="0">
                      <a:pos x="42" y="111"/>
                    </a:cxn>
                    <a:cxn ang="0">
                      <a:pos x="39" y="193"/>
                    </a:cxn>
                    <a:cxn ang="0">
                      <a:pos x="58" y="264"/>
                    </a:cxn>
                    <a:cxn ang="0">
                      <a:pos x="84" y="292"/>
                    </a:cxn>
                    <a:cxn ang="0">
                      <a:pos x="97" y="295"/>
                    </a:cxn>
                  </a:cxnLst>
                  <a:rect l="0" t="0" r="r" b="b"/>
                  <a:pathLst>
                    <a:path w="161" h="367">
                      <a:moveTo>
                        <a:pt x="97" y="295"/>
                      </a:moveTo>
                      <a:cubicBezTo>
                        <a:pt x="98" y="308"/>
                        <a:pt x="96" y="359"/>
                        <a:pt x="88" y="363"/>
                      </a:cubicBezTo>
                      <a:cubicBezTo>
                        <a:pt x="80" y="367"/>
                        <a:pt x="65" y="344"/>
                        <a:pt x="51" y="319"/>
                      </a:cubicBezTo>
                      <a:cubicBezTo>
                        <a:pt x="37" y="294"/>
                        <a:pt x="12" y="253"/>
                        <a:pt x="6" y="216"/>
                      </a:cubicBezTo>
                      <a:cubicBezTo>
                        <a:pt x="0" y="179"/>
                        <a:pt x="8" y="127"/>
                        <a:pt x="13" y="95"/>
                      </a:cubicBezTo>
                      <a:cubicBezTo>
                        <a:pt x="18" y="63"/>
                        <a:pt x="25" y="41"/>
                        <a:pt x="37" y="25"/>
                      </a:cubicBezTo>
                      <a:cubicBezTo>
                        <a:pt x="49" y="9"/>
                        <a:pt x="67" y="0"/>
                        <a:pt x="82" y="0"/>
                      </a:cubicBezTo>
                      <a:cubicBezTo>
                        <a:pt x="97" y="0"/>
                        <a:pt x="118" y="11"/>
                        <a:pt x="130" y="25"/>
                      </a:cubicBezTo>
                      <a:cubicBezTo>
                        <a:pt x="142" y="39"/>
                        <a:pt x="151" y="52"/>
                        <a:pt x="156" y="81"/>
                      </a:cubicBezTo>
                      <a:cubicBezTo>
                        <a:pt x="161" y="110"/>
                        <a:pt x="161" y="179"/>
                        <a:pt x="159" y="198"/>
                      </a:cubicBezTo>
                      <a:cubicBezTo>
                        <a:pt x="157" y="217"/>
                        <a:pt x="149" y="198"/>
                        <a:pt x="145" y="198"/>
                      </a:cubicBezTo>
                      <a:cubicBezTo>
                        <a:pt x="141" y="198"/>
                        <a:pt x="134" y="206"/>
                        <a:pt x="133" y="195"/>
                      </a:cubicBezTo>
                      <a:cubicBezTo>
                        <a:pt x="132" y="184"/>
                        <a:pt x="137" y="152"/>
                        <a:pt x="136" y="134"/>
                      </a:cubicBezTo>
                      <a:cubicBezTo>
                        <a:pt x="135" y="116"/>
                        <a:pt x="134" y="98"/>
                        <a:pt x="129" y="85"/>
                      </a:cubicBezTo>
                      <a:cubicBezTo>
                        <a:pt x="124" y="72"/>
                        <a:pt x="116" y="60"/>
                        <a:pt x="108" y="53"/>
                      </a:cubicBezTo>
                      <a:cubicBezTo>
                        <a:pt x="100" y="46"/>
                        <a:pt x="90" y="43"/>
                        <a:pt x="82" y="43"/>
                      </a:cubicBezTo>
                      <a:cubicBezTo>
                        <a:pt x="74" y="43"/>
                        <a:pt x="68" y="42"/>
                        <a:pt x="61" y="53"/>
                      </a:cubicBezTo>
                      <a:cubicBezTo>
                        <a:pt x="54" y="64"/>
                        <a:pt x="46" y="88"/>
                        <a:pt x="42" y="111"/>
                      </a:cubicBezTo>
                      <a:cubicBezTo>
                        <a:pt x="38" y="134"/>
                        <a:pt x="36" y="167"/>
                        <a:pt x="39" y="193"/>
                      </a:cubicBezTo>
                      <a:cubicBezTo>
                        <a:pt x="42" y="219"/>
                        <a:pt x="51" y="248"/>
                        <a:pt x="58" y="264"/>
                      </a:cubicBezTo>
                      <a:cubicBezTo>
                        <a:pt x="65" y="280"/>
                        <a:pt x="78" y="287"/>
                        <a:pt x="84" y="292"/>
                      </a:cubicBezTo>
                      <a:cubicBezTo>
                        <a:pt x="90" y="297"/>
                        <a:pt x="94" y="295"/>
                        <a:pt x="97" y="295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chemeClr val="bg1">
                        <a:alpha val="49001"/>
                      </a:schemeClr>
                    </a:gs>
                    <a:gs pos="50000">
                      <a:srgbClr val="0000FF">
                        <a:alpha val="45000"/>
                      </a:srgbClr>
                    </a:gs>
                    <a:gs pos="100000">
                      <a:schemeClr val="bg1">
                        <a:alpha val="49001"/>
                      </a:schemeClr>
                    </a:gs>
                  </a:gsLst>
                  <a:lin ang="0" scaled="1"/>
                </a:gradFill>
                <a:ln w="9525" cap="flat" cmpd="sng">
                  <a:solidFill>
                    <a:srgbClr val="0000FF">
                      <a:alpha val="50000"/>
                    </a:srgbClr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  <p:grpSp>
            <p:nvGrpSpPr>
              <p:cNvPr id="27" name="Group 104"/>
              <p:cNvGrpSpPr>
                <a:grpSpLocks/>
              </p:cNvGrpSpPr>
              <p:nvPr/>
            </p:nvGrpSpPr>
            <p:grpSpPr bwMode="auto">
              <a:xfrm>
                <a:off x="2551" y="1728"/>
                <a:ext cx="92" cy="235"/>
                <a:chOff x="275" y="191"/>
                <a:chExt cx="161" cy="385"/>
              </a:xfrm>
            </p:grpSpPr>
            <p:sp>
              <p:nvSpPr>
                <p:cNvPr id="22652" name="Oval 105"/>
                <p:cNvSpPr>
                  <a:spLocks noChangeArrowheads="1"/>
                </p:cNvSpPr>
                <p:nvPr/>
              </p:nvSpPr>
              <p:spPr bwMode="auto">
                <a:xfrm>
                  <a:off x="336" y="480"/>
                  <a:ext cx="48" cy="96"/>
                </a:xfrm>
                <a:prstGeom prst="ellipse">
                  <a:avLst/>
                </a:prstGeom>
                <a:noFill/>
                <a:ln w="9525">
                  <a:solidFill>
                    <a:schemeClr val="tx2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90634" name="Freeform 106"/>
                <p:cNvSpPr>
                  <a:spLocks/>
                </p:cNvSpPr>
                <p:nvPr/>
              </p:nvSpPr>
              <p:spPr bwMode="auto">
                <a:xfrm>
                  <a:off x="275" y="191"/>
                  <a:ext cx="161" cy="368"/>
                </a:xfrm>
                <a:custGeom>
                  <a:avLst/>
                  <a:gdLst/>
                  <a:ahLst/>
                  <a:cxnLst>
                    <a:cxn ang="0">
                      <a:pos x="97" y="295"/>
                    </a:cxn>
                    <a:cxn ang="0">
                      <a:pos x="88" y="363"/>
                    </a:cxn>
                    <a:cxn ang="0">
                      <a:pos x="51" y="319"/>
                    </a:cxn>
                    <a:cxn ang="0">
                      <a:pos x="6" y="216"/>
                    </a:cxn>
                    <a:cxn ang="0">
                      <a:pos x="13" y="95"/>
                    </a:cxn>
                    <a:cxn ang="0">
                      <a:pos x="37" y="25"/>
                    </a:cxn>
                    <a:cxn ang="0">
                      <a:pos x="82" y="0"/>
                    </a:cxn>
                    <a:cxn ang="0">
                      <a:pos x="130" y="25"/>
                    </a:cxn>
                    <a:cxn ang="0">
                      <a:pos x="156" y="81"/>
                    </a:cxn>
                    <a:cxn ang="0">
                      <a:pos x="159" y="198"/>
                    </a:cxn>
                    <a:cxn ang="0">
                      <a:pos x="145" y="198"/>
                    </a:cxn>
                    <a:cxn ang="0">
                      <a:pos x="133" y="195"/>
                    </a:cxn>
                    <a:cxn ang="0">
                      <a:pos x="136" y="134"/>
                    </a:cxn>
                    <a:cxn ang="0">
                      <a:pos x="129" y="85"/>
                    </a:cxn>
                    <a:cxn ang="0">
                      <a:pos x="108" y="53"/>
                    </a:cxn>
                    <a:cxn ang="0">
                      <a:pos x="82" y="43"/>
                    </a:cxn>
                    <a:cxn ang="0">
                      <a:pos x="61" y="53"/>
                    </a:cxn>
                    <a:cxn ang="0">
                      <a:pos x="42" y="111"/>
                    </a:cxn>
                    <a:cxn ang="0">
                      <a:pos x="39" y="193"/>
                    </a:cxn>
                    <a:cxn ang="0">
                      <a:pos x="58" y="264"/>
                    </a:cxn>
                    <a:cxn ang="0">
                      <a:pos x="84" y="292"/>
                    </a:cxn>
                    <a:cxn ang="0">
                      <a:pos x="97" y="295"/>
                    </a:cxn>
                  </a:cxnLst>
                  <a:rect l="0" t="0" r="r" b="b"/>
                  <a:pathLst>
                    <a:path w="161" h="367">
                      <a:moveTo>
                        <a:pt x="97" y="295"/>
                      </a:moveTo>
                      <a:cubicBezTo>
                        <a:pt x="98" y="308"/>
                        <a:pt x="96" y="359"/>
                        <a:pt x="88" y="363"/>
                      </a:cubicBezTo>
                      <a:cubicBezTo>
                        <a:pt x="80" y="367"/>
                        <a:pt x="65" y="344"/>
                        <a:pt x="51" y="319"/>
                      </a:cubicBezTo>
                      <a:cubicBezTo>
                        <a:pt x="37" y="294"/>
                        <a:pt x="12" y="253"/>
                        <a:pt x="6" y="216"/>
                      </a:cubicBezTo>
                      <a:cubicBezTo>
                        <a:pt x="0" y="179"/>
                        <a:pt x="8" y="127"/>
                        <a:pt x="13" y="95"/>
                      </a:cubicBezTo>
                      <a:cubicBezTo>
                        <a:pt x="18" y="63"/>
                        <a:pt x="25" y="41"/>
                        <a:pt x="37" y="25"/>
                      </a:cubicBezTo>
                      <a:cubicBezTo>
                        <a:pt x="49" y="9"/>
                        <a:pt x="67" y="0"/>
                        <a:pt x="82" y="0"/>
                      </a:cubicBezTo>
                      <a:cubicBezTo>
                        <a:pt x="97" y="0"/>
                        <a:pt x="118" y="11"/>
                        <a:pt x="130" y="25"/>
                      </a:cubicBezTo>
                      <a:cubicBezTo>
                        <a:pt x="142" y="39"/>
                        <a:pt x="151" y="52"/>
                        <a:pt x="156" y="81"/>
                      </a:cubicBezTo>
                      <a:cubicBezTo>
                        <a:pt x="161" y="110"/>
                        <a:pt x="161" y="179"/>
                        <a:pt x="159" y="198"/>
                      </a:cubicBezTo>
                      <a:cubicBezTo>
                        <a:pt x="157" y="217"/>
                        <a:pt x="149" y="198"/>
                        <a:pt x="145" y="198"/>
                      </a:cubicBezTo>
                      <a:cubicBezTo>
                        <a:pt x="141" y="198"/>
                        <a:pt x="134" y="206"/>
                        <a:pt x="133" y="195"/>
                      </a:cubicBezTo>
                      <a:cubicBezTo>
                        <a:pt x="132" y="184"/>
                        <a:pt x="137" y="152"/>
                        <a:pt x="136" y="134"/>
                      </a:cubicBezTo>
                      <a:cubicBezTo>
                        <a:pt x="135" y="116"/>
                        <a:pt x="134" y="98"/>
                        <a:pt x="129" y="85"/>
                      </a:cubicBezTo>
                      <a:cubicBezTo>
                        <a:pt x="124" y="72"/>
                        <a:pt x="116" y="60"/>
                        <a:pt x="108" y="53"/>
                      </a:cubicBezTo>
                      <a:cubicBezTo>
                        <a:pt x="100" y="46"/>
                        <a:pt x="90" y="43"/>
                        <a:pt x="82" y="43"/>
                      </a:cubicBezTo>
                      <a:cubicBezTo>
                        <a:pt x="74" y="43"/>
                        <a:pt x="68" y="42"/>
                        <a:pt x="61" y="53"/>
                      </a:cubicBezTo>
                      <a:cubicBezTo>
                        <a:pt x="54" y="64"/>
                        <a:pt x="46" y="88"/>
                        <a:pt x="42" y="111"/>
                      </a:cubicBezTo>
                      <a:cubicBezTo>
                        <a:pt x="38" y="134"/>
                        <a:pt x="36" y="167"/>
                        <a:pt x="39" y="193"/>
                      </a:cubicBezTo>
                      <a:cubicBezTo>
                        <a:pt x="42" y="219"/>
                        <a:pt x="51" y="248"/>
                        <a:pt x="58" y="264"/>
                      </a:cubicBezTo>
                      <a:cubicBezTo>
                        <a:pt x="65" y="280"/>
                        <a:pt x="78" y="287"/>
                        <a:pt x="84" y="292"/>
                      </a:cubicBezTo>
                      <a:cubicBezTo>
                        <a:pt x="90" y="297"/>
                        <a:pt x="94" y="295"/>
                        <a:pt x="97" y="295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chemeClr val="bg1">
                        <a:alpha val="49001"/>
                      </a:schemeClr>
                    </a:gs>
                    <a:gs pos="50000">
                      <a:srgbClr val="0000FF">
                        <a:alpha val="45000"/>
                      </a:srgbClr>
                    </a:gs>
                    <a:gs pos="100000">
                      <a:schemeClr val="bg1">
                        <a:alpha val="49001"/>
                      </a:schemeClr>
                    </a:gs>
                  </a:gsLst>
                  <a:lin ang="0" scaled="1"/>
                </a:gradFill>
                <a:ln w="9525" cap="flat" cmpd="sng">
                  <a:solidFill>
                    <a:srgbClr val="0000FF">
                      <a:alpha val="50000"/>
                    </a:srgbClr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  <p:grpSp>
            <p:nvGrpSpPr>
              <p:cNvPr id="28" name="Group 107"/>
              <p:cNvGrpSpPr>
                <a:grpSpLocks/>
              </p:cNvGrpSpPr>
              <p:nvPr/>
            </p:nvGrpSpPr>
            <p:grpSpPr bwMode="auto">
              <a:xfrm>
                <a:off x="2897" y="1728"/>
                <a:ext cx="91" cy="234"/>
                <a:chOff x="275" y="191"/>
                <a:chExt cx="161" cy="385"/>
              </a:xfrm>
            </p:grpSpPr>
            <p:sp>
              <p:nvSpPr>
                <p:cNvPr id="22650" name="Oval 108"/>
                <p:cNvSpPr>
                  <a:spLocks noChangeArrowheads="1"/>
                </p:cNvSpPr>
                <p:nvPr/>
              </p:nvSpPr>
              <p:spPr bwMode="auto">
                <a:xfrm>
                  <a:off x="336" y="480"/>
                  <a:ext cx="48" cy="96"/>
                </a:xfrm>
                <a:prstGeom prst="ellipse">
                  <a:avLst/>
                </a:prstGeom>
                <a:noFill/>
                <a:ln w="9525">
                  <a:solidFill>
                    <a:schemeClr val="tx2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90637" name="Freeform 109"/>
                <p:cNvSpPr>
                  <a:spLocks/>
                </p:cNvSpPr>
                <p:nvPr/>
              </p:nvSpPr>
              <p:spPr bwMode="auto">
                <a:xfrm>
                  <a:off x="275" y="191"/>
                  <a:ext cx="161" cy="367"/>
                </a:xfrm>
                <a:custGeom>
                  <a:avLst/>
                  <a:gdLst/>
                  <a:ahLst/>
                  <a:cxnLst>
                    <a:cxn ang="0">
                      <a:pos x="97" y="295"/>
                    </a:cxn>
                    <a:cxn ang="0">
                      <a:pos x="88" y="363"/>
                    </a:cxn>
                    <a:cxn ang="0">
                      <a:pos x="51" y="319"/>
                    </a:cxn>
                    <a:cxn ang="0">
                      <a:pos x="6" y="216"/>
                    </a:cxn>
                    <a:cxn ang="0">
                      <a:pos x="13" y="95"/>
                    </a:cxn>
                    <a:cxn ang="0">
                      <a:pos x="37" y="25"/>
                    </a:cxn>
                    <a:cxn ang="0">
                      <a:pos x="82" y="0"/>
                    </a:cxn>
                    <a:cxn ang="0">
                      <a:pos x="130" y="25"/>
                    </a:cxn>
                    <a:cxn ang="0">
                      <a:pos x="156" y="81"/>
                    </a:cxn>
                    <a:cxn ang="0">
                      <a:pos x="159" y="198"/>
                    </a:cxn>
                    <a:cxn ang="0">
                      <a:pos x="145" y="198"/>
                    </a:cxn>
                    <a:cxn ang="0">
                      <a:pos x="133" y="195"/>
                    </a:cxn>
                    <a:cxn ang="0">
                      <a:pos x="136" y="134"/>
                    </a:cxn>
                    <a:cxn ang="0">
                      <a:pos x="129" y="85"/>
                    </a:cxn>
                    <a:cxn ang="0">
                      <a:pos x="108" y="53"/>
                    </a:cxn>
                    <a:cxn ang="0">
                      <a:pos x="82" y="43"/>
                    </a:cxn>
                    <a:cxn ang="0">
                      <a:pos x="61" y="53"/>
                    </a:cxn>
                    <a:cxn ang="0">
                      <a:pos x="42" y="111"/>
                    </a:cxn>
                    <a:cxn ang="0">
                      <a:pos x="39" y="193"/>
                    </a:cxn>
                    <a:cxn ang="0">
                      <a:pos x="58" y="264"/>
                    </a:cxn>
                    <a:cxn ang="0">
                      <a:pos x="84" y="292"/>
                    </a:cxn>
                    <a:cxn ang="0">
                      <a:pos x="97" y="295"/>
                    </a:cxn>
                  </a:cxnLst>
                  <a:rect l="0" t="0" r="r" b="b"/>
                  <a:pathLst>
                    <a:path w="161" h="367">
                      <a:moveTo>
                        <a:pt x="97" y="295"/>
                      </a:moveTo>
                      <a:cubicBezTo>
                        <a:pt x="98" y="308"/>
                        <a:pt x="96" y="359"/>
                        <a:pt x="88" y="363"/>
                      </a:cubicBezTo>
                      <a:cubicBezTo>
                        <a:pt x="80" y="367"/>
                        <a:pt x="65" y="344"/>
                        <a:pt x="51" y="319"/>
                      </a:cubicBezTo>
                      <a:cubicBezTo>
                        <a:pt x="37" y="294"/>
                        <a:pt x="12" y="253"/>
                        <a:pt x="6" y="216"/>
                      </a:cubicBezTo>
                      <a:cubicBezTo>
                        <a:pt x="0" y="179"/>
                        <a:pt x="8" y="127"/>
                        <a:pt x="13" y="95"/>
                      </a:cubicBezTo>
                      <a:cubicBezTo>
                        <a:pt x="18" y="63"/>
                        <a:pt x="25" y="41"/>
                        <a:pt x="37" y="25"/>
                      </a:cubicBezTo>
                      <a:cubicBezTo>
                        <a:pt x="49" y="9"/>
                        <a:pt x="67" y="0"/>
                        <a:pt x="82" y="0"/>
                      </a:cubicBezTo>
                      <a:cubicBezTo>
                        <a:pt x="97" y="0"/>
                        <a:pt x="118" y="11"/>
                        <a:pt x="130" y="25"/>
                      </a:cubicBezTo>
                      <a:cubicBezTo>
                        <a:pt x="142" y="39"/>
                        <a:pt x="151" y="52"/>
                        <a:pt x="156" y="81"/>
                      </a:cubicBezTo>
                      <a:cubicBezTo>
                        <a:pt x="161" y="110"/>
                        <a:pt x="161" y="179"/>
                        <a:pt x="159" y="198"/>
                      </a:cubicBezTo>
                      <a:cubicBezTo>
                        <a:pt x="157" y="217"/>
                        <a:pt x="149" y="198"/>
                        <a:pt x="145" y="198"/>
                      </a:cubicBezTo>
                      <a:cubicBezTo>
                        <a:pt x="141" y="198"/>
                        <a:pt x="134" y="206"/>
                        <a:pt x="133" y="195"/>
                      </a:cubicBezTo>
                      <a:cubicBezTo>
                        <a:pt x="132" y="184"/>
                        <a:pt x="137" y="152"/>
                        <a:pt x="136" y="134"/>
                      </a:cubicBezTo>
                      <a:cubicBezTo>
                        <a:pt x="135" y="116"/>
                        <a:pt x="134" y="98"/>
                        <a:pt x="129" y="85"/>
                      </a:cubicBezTo>
                      <a:cubicBezTo>
                        <a:pt x="124" y="72"/>
                        <a:pt x="116" y="60"/>
                        <a:pt x="108" y="53"/>
                      </a:cubicBezTo>
                      <a:cubicBezTo>
                        <a:pt x="100" y="46"/>
                        <a:pt x="90" y="43"/>
                        <a:pt x="82" y="43"/>
                      </a:cubicBezTo>
                      <a:cubicBezTo>
                        <a:pt x="74" y="43"/>
                        <a:pt x="68" y="42"/>
                        <a:pt x="61" y="53"/>
                      </a:cubicBezTo>
                      <a:cubicBezTo>
                        <a:pt x="54" y="64"/>
                        <a:pt x="46" y="88"/>
                        <a:pt x="42" y="111"/>
                      </a:cubicBezTo>
                      <a:cubicBezTo>
                        <a:pt x="38" y="134"/>
                        <a:pt x="36" y="167"/>
                        <a:pt x="39" y="193"/>
                      </a:cubicBezTo>
                      <a:cubicBezTo>
                        <a:pt x="42" y="219"/>
                        <a:pt x="51" y="248"/>
                        <a:pt x="58" y="264"/>
                      </a:cubicBezTo>
                      <a:cubicBezTo>
                        <a:pt x="65" y="280"/>
                        <a:pt x="78" y="287"/>
                        <a:pt x="84" y="292"/>
                      </a:cubicBezTo>
                      <a:cubicBezTo>
                        <a:pt x="90" y="297"/>
                        <a:pt x="94" y="295"/>
                        <a:pt x="97" y="295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chemeClr val="bg1">
                        <a:alpha val="49001"/>
                      </a:schemeClr>
                    </a:gs>
                    <a:gs pos="50000">
                      <a:srgbClr val="0000FF">
                        <a:alpha val="45000"/>
                      </a:srgbClr>
                    </a:gs>
                    <a:gs pos="100000">
                      <a:schemeClr val="bg1">
                        <a:alpha val="49001"/>
                      </a:schemeClr>
                    </a:gs>
                  </a:gsLst>
                  <a:lin ang="0" scaled="1"/>
                </a:gradFill>
                <a:ln w="9525" cap="flat" cmpd="sng">
                  <a:solidFill>
                    <a:srgbClr val="0000FF">
                      <a:alpha val="50000"/>
                    </a:srgbClr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  <p:grpSp>
            <p:nvGrpSpPr>
              <p:cNvPr id="29" name="Group 110"/>
              <p:cNvGrpSpPr>
                <a:grpSpLocks/>
              </p:cNvGrpSpPr>
              <p:nvPr/>
            </p:nvGrpSpPr>
            <p:grpSpPr bwMode="auto">
              <a:xfrm>
                <a:off x="3242" y="1728"/>
                <a:ext cx="92" cy="234"/>
                <a:chOff x="275" y="191"/>
                <a:chExt cx="161" cy="385"/>
              </a:xfrm>
            </p:grpSpPr>
            <p:sp>
              <p:nvSpPr>
                <p:cNvPr id="22648" name="Oval 111"/>
                <p:cNvSpPr>
                  <a:spLocks noChangeArrowheads="1"/>
                </p:cNvSpPr>
                <p:nvPr/>
              </p:nvSpPr>
              <p:spPr bwMode="auto">
                <a:xfrm>
                  <a:off x="336" y="480"/>
                  <a:ext cx="48" cy="96"/>
                </a:xfrm>
                <a:prstGeom prst="ellipse">
                  <a:avLst/>
                </a:prstGeom>
                <a:noFill/>
                <a:ln w="9525">
                  <a:solidFill>
                    <a:schemeClr val="tx2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90640" name="Freeform 112"/>
                <p:cNvSpPr>
                  <a:spLocks/>
                </p:cNvSpPr>
                <p:nvPr/>
              </p:nvSpPr>
              <p:spPr bwMode="auto">
                <a:xfrm>
                  <a:off x="275" y="191"/>
                  <a:ext cx="161" cy="367"/>
                </a:xfrm>
                <a:custGeom>
                  <a:avLst/>
                  <a:gdLst/>
                  <a:ahLst/>
                  <a:cxnLst>
                    <a:cxn ang="0">
                      <a:pos x="97" y="295"/>
                    </a:cxn>
                    <a:cxn ang="0">
                      <a:pos x="88" y="363"/>
                    </a:cxn>
                    <a:cxn ang="0">
                      <a:pos x="51" y="319"/>
                    </a:cxn>
                    <a:cxn ang="0">
                      <a:pos x="6" y="216"/>
                    </a:cxn>
                    <a:cxn ang="0">
                      <a:pos x="13" y="95"/>
                    </a:cxn>
                    <a:cxn ang="0">
                      <a:pos x="37" y="25"/>
                    </a:cxn>
                    <a:cxn ang="0">
                      <a:pos x="82" y="0"/>
                    </a:cxn>
                    <a:cxn ang="0">
                      <a:pos x="130" y="25"/>
                    </a:cxn>
                    <a:cxn ang="0">
                      <a:pos x="156" y="81"/>
                    </a:cxn>
                    <a:cxn ang="0">
                      <a:pos x="159" y="198"/>
                    </a:cxn>
                    <a:cxn ang="0">
                      <a:pos x="145" y="198"/>
                    </a:cxn>
                    <a:cxn ang="0">
                      <a:pos x="133" y="195"/>
                    </a:cxn>
                    <a:cxn ang="0">
                      <a:pos x="136" y="134"/>
                    </a:cxn>
                    <a:cxn ang="0">
                      <a:pos x="129" y="85"/>
                    </a:cxn>
                    <a:cxn ang="0">
                      <a:pos x="108" y="53"/>
                    </a:cxn>
                    <a:cxn ang="0">
                      <a:pos x="82" y="43"/>
                    </a:cxn>
                    <a:cxn ang="0">
                      <a:pos x="61" y="53"/>
                    </a:cxn>
                    <a:cxn ang="0">
                      <a:pos x="42" y="111"/>
                    </a:cxn>
                    <a:cxn ang="0">
                      <a:pos x="39" y="193"/>
                    </a:cxn>
                    <a:cxn ang="0">
                      <a:pos x="58" y="264"/>
                    </a:cxn>
                    <a:cxn ang="0">
                      <a:pos x="84" y="292"/>
                    </a:cxn>
                    <a:cxn ang="0">
                      <a:pos x="97" y="295"/>
                    </a:cxn>
                  </a:cxnLst>
                  <a:rect l="0" t="0" r="r" b="b"/>
                  <a:pathLst>
                    <a:path w="161" h="367">
                      <a:moveTo>
                        <a:pt x="97" y="295"/>
                      </a:moveTo>
                      <a:cubicBezTo>
                        <a:pt x="98" y="308"/>
                        <a:pt x="96" y="359"/>
                        <a:pt x="88" y="363"/>
                      </a:cubicBezTo>
                      <a:cubicBezTo>
                        <a:pt x="80" y="367"/>
                        <a:pt x="65" y="344"/>
                        <a:pt x="51" y="319"/>
                      </a:cubicBezTo>
                      <a:cubicBezTo>
                        <a:pt x="37" y="294"/>
                        <a:pt x="12" y="253"/>
                        <a:pt x="6" y="216"/>
                      </a:cubicBezTo>
                      <a:cubicBezTo>
                        <a:pt x="0" y="179"/>
                        <a:pt x="8" y="127"/>
                        <a:pt x="13" y="95"/>
                      </a:cubicBezTo>
                      <a:cubicBezTo>
                        <a:pt x="18" y="63"/>
                        <a:pt x="25" y="41"/>
                        <a:pt x="37" y="25"/>
                      </a:cubicBezTo>
                      <a:cubicBezTo>
                        <a:pt x="49" y="9"/>
                        <a:pt x="67" y="0"/>
                        <a:pt x="82" y="0"/>
                      </a:cubicBezTo>
                      <a:cubicBezTo>
                        <a:pt x="97" y="0"/>
                        <a:pt x="118" y="11"/>
                        <a:pt x="130" y="25"/>
                      </a:cubicBezTo>
                      <a:cubicBezTo>
                        <a:pt x="142" y="39"/>
                        <a:pt x="151" y="52"/>
                        <a:pt x="156" y="81"/>
                      </a:cubicBezTo>
                      <a:cubicBezTo>
                        <a:pt x="161" y="110"/>
                        <a:pt x="161" y="179"/>
                        <a:pt x="159" y="198"/>
                      </a:cubicBezTo>
                      <a:cubicBezTo>
                        <a:pt x="157" y="217"/>
                        <a:pt x="149" y="198"/>
                        <a:pt x="145" y="198"/>
                      </a:cubicBezTo>
                      <a:cubicBezTo>
                        <a:pt x="141" y="198"/>
                        <a:pt x="134" y="206"/>
                        <a:pt x="133" y="195"/>
                      </a:cubicBezTo>
                      <a:cubicBezTo>
                        <a:pt x="132" y="184"/>
                        <a:pt x="137" y="152"/>
                        <a:pt x="136" y="134"/>
                      </a:cubicBezTo>
                      <a:cubicBezTo>
                        <a:pt x="135" y="116"/>
                        <a:pt x="134" y="98"/>
                        <a:pt x="129" y="85"/>
                      </a:cubicBezTo>
                      <a:cubicBezTo>
                        <a:pt x="124" y="72"/>
                        <a:pt x="116" y="60"/>
                        <a:pt x="108" y="53"/>
                      </a:cubicBezTo>
                      <a:cubicBezTo>
                        <a:pt x="100" y="46"/>
                        <a:pt x="90" y="43"/>
                        <a:pt x="82" y="43"/>
                      </a:cubicBezTo>
                      <a:cubicBezTo>
                        <a:pt x="74" y="43"/>
                        <a:pt x="68" y="42"/>
                        <a:pt x="61" y="53"/>
                      </a:cubicBezTo>
                      <a:cubicBezTo>
                        <a:pt x="54" y="64"/>
                        <a:pt x="46" y="88"/>
                        <a:pt x="42" y="111"/>
                      </a:cubicBezTo>
                      <a:cubicBezTo>
                        <a:pt x="38" y="134"/>
                        <a:pt x="36" y="167"/>
                        <a:pt x="39" y="193"/>
                      </a:cubicBezTo>
                      <a:cubicBezTo>
                        <a:pt x="42" y="219"/>
                        <a:pt x="51" y="248"/>
                        <a:pt x="58" y="264"/>
                      </a:cubicBezTo>
                      <a:cubicBezTo>
                        <a:pt x="65" y="280"/>
                        <a:pt x="78" y="287"/>
                        <a:pt x="84" y="292"/>
                      </a:cubicBezTo>
                      <a:cubicBezTo>
                        <a:pt x="90" y="297"/>
                        <a:pt x="94" y="295"/>
                        <a:pt x="97" y="295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chemeClr val="bg1">
                        <a:alpha val="49001"/>
                      </a:schemeClr>
                    </a:gs>
                    <a:gs pos="50000">
                      <a:srgbClr val="0000FF">
                        <a:alpha val="45000"/>
                      </a:srgbClr>
                    </a:gs>
                    <a:gs pos="100000">
                      <a:schemeClr val="bg1">
                        <a:alpha val="49001"/>
                      </a:schemeClr>
                    </a:gs>
                  </a:gsLst>
                  <a:lin ang="0" scaled="1"/>
                </a:gradFill>
                <a:ln w="9525" cap="flat" cmpd="sng">
                  <a:solidFill>
                    <a:srgbClr val="0000FF">
                      <a:alpha val="50000"/>
                    </a:srgbClr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  <p:grpSp>
            <p:nvGrpSpPr>
              <p:cNvPr id="30" name="Group 113"/>
              <p:cNvGrpSpPr>
                <a:grpSpLocks/>
              </p:cNvGrpSpPr>
              <p:nvPr/>
            </p:nvGrpSpPr>
            <p:grpSpPr bwMode="auto">
              <a:xfrm>
                <a:off x="3625" y="1728"/>
                <a:ext cx="92" cy="234"/>
                <a:chOff x="275" y="191"/>
                <a:chExt cx="161" cy="385"/>
              </a:xfrm>
            </p:grpSpPr>
            <p:sp>
              <p:nvSpPr>
                <p:cNvPr id="22646" name="Oval 114"/>
                <p:cNvSpPr>
                  <a:spLocks noChangeArrowheads="1"/>
                </p:cNvSpPr>
                <p:nvPr/>
              </p:nvSpPr>
              <p:spPr bwMode="auto">
                <a:xfrm>
                  <a:off x="336" y="480"/>
                  <a:ext cx="48" cy="96"/>
                </a:xfrm>
                <a:prstGeom prst="ellipse">
                  <a:avLst/>
                </a:prstGeom>
                <a:noFill/>
                <a:ln w="9525">
                  <a:solidFill>
                    <a:schemeClr val="tx2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90643" name="Freeform 115"/>
                <p:cNvSpPr>
                  <a:spLocks/>
                </p:cNvSpPr>
                <p:nvPr/>
              </p:nvSpPr>
              <p:spPr bwMode="auto">
                <a:xfrm>
                  <a:off x="275" y="191"/>
                  <a:ext cx="161" cy="367"/>
                </a:xfrm>
                <a:custGeom>
                  <a:avLst/>
                  <a:gdLst/>
                  <a:ahLst/>
                  <a:cxnLst>
                    <a:cxn ang="0">
                      <a:pos x="97" y="295"/>
                    </a:cxn>
                    <a:cxn ang="0">
                      <a:pos x="88" y="363"/>
                    </a:cxn>
                    <a:cxn ang="0">
                      <a:pos x="51" y="319"/>
                    </a:cxn>
                    <a:cxn ang="0">
                      <a:pos x="6" y="216"/>
                    </a:cxn>
                    <a:cxn ang="0">
                      <a:pos x="13" y="95"/>
                    </a:cxn>
                    <a:cxn ang="0">
                      <a:pos x="37" y="25"/>
                    </a:cxn>
                    <a:cxn ang="0">
                      <a:pos x="82" y="0"/>
                    </a:cxn>
                    <a:cxn ang="0">
                      <a:pos x="130" y="25"/>
                    </a:cxn>
                    <a:cxn ang="0">
                      <a:pos x="156" y="81"/>
                    </a:cxn>
                    <a:cxn ang="0">
                      <a:pos x="159" y="198"/>
                    </a:cxn>
                    <a:cxn ang="0">
                      <a:pos x="145" y="198"/>
                    </a:cxn>
                    <a:cxn ang="0">
                      <a:pos x="133" y="195"/>
                    </a:cxn>
                    <a:cxn ang="0">
                      <a:pos x="136" y="134"/>
                    </a:cxn>
                    <a:cxn ang="0">
                      <a:pos x="129" y="85"/>
                    </a:cxn>
                    <a:cxn ang="0">
                      <a:pos x="108" y="53"/>
                    </a:cxn>
                    <a:cxn ang="0">
                      <a:pos x="82" y="43"/>
                    </a:cxn>
                    <a:cxn ang="0">
                      <a:pos x="61" y="53"/>
                    </a:cxn>
                    <a:cxn ang="0">
                      <a:pos x="42" y="111"/>
                    </a:cxn>
                    <a:cxn ang="0">
                      <a:pos x="39" y="193"/>
                    </a:cxn>
                    <a:cxn ang="0">
                      <a:pos x="58" y="264"/>
                    </a:cxn>
                    <a:cxn ang="0">
                      <a:pos x="84" y="292"/>
                    </a:cxn>
                    <a:cxn ang="0">
                      <a:pos x="97" y="295"/>
                    </a:cxn>
                  </a:cxnLst>
                  <a:rect l="0" t="0" r="r" b="b"/>
                  <a:pathLst>
                    <a:path w="161" h="367">
                      <a:moveTo>
                        <a:pt x="97" y="295"/>
                      </a:moveTo>
                      <a:cubicBezTo>
                        <a:pt x="98" y="308"/>
                        <a:pt x="96" y="359"/>
                        <a:pt x="88" y="363"/>
                      </a:cubicBezTo>
                      <a:cubicBezTo>
                        <a:pt x="80" y="367"/>
                        <a:pt x="65" y="344"/>
                        <a:pt x="51" y="319"/>
                      </a:cubicBezTo>
                      <a:cubicBezTo>
                        <a:pt x="37" y="294"/>
                        <a:pt x="12" y="253"/>
                        <a:pt x="6" y="216"/>
                      </a:cubicBezTo>
                      <a:cubicBezTo>
                        <a:pt x="0" y="179"/>
                        <a:pt x="8" y="127"/>
                        <a:pt x="13" y="95"/>
                      </a:cubicBezTo>
                      <a:cubicBezTo>
                        <a:pt x="18" y="63"/>
                        <a:pt x="25" y="41"/>
                        <a:pt x="37" y="25"/>
                      </a:cubicBezTo>
                      <a:cubicBezTo>
                        <a:pt x="49" y="9"/>
                        <a:pt x="67" y="0"/>
                        <a:pt x="82" y="0"/>
                      </a:cubicBezTo>
                      <a:cubicBezTo>
                        <a:pt x="97" y="0"/>
                        <a:pt x="118" y="11"/>
                        <a:pt x="130" y="25"/>
                      </a:cubicBezTo>
                      <a:cubicBezTo>
                        <a:pt x="142" y="39"/>
                        <a:pt x="151" y="52"/>
                        <a:pt x="156" y="81"/>
                      </a:cubicBezTo>
                      <a:cubicBezTo>
                        <a:pt x="161" y="110"/>
                        <a:pt x="161" y="179"/>
                        <a:pt x="159" y="198"/>
                      </a:cubicBezTo>
                      <a:cubicBezTo>
                        <a:pt x="157" y="217"/>
                        <a:pt x="149" y="198"/>
                        <a:pt x="145" y="198"/>
                      </a:cubicBezTo>
                      <a:cubicBezTo>
                        <a:pt x="141" y="198"/>
                        <a:pt x="134" y="206"/>
                        <a:pt x="133" y="195"/>
                      </a:cubicBezTo>
                      <a:cubicBezTo>
                        <a:pt x="132" y="184"/>
                        <a:pt x="137" y="152"/>
                        <a:pt x="136" y="134"/>
                      </a:cubicBezTo>
                      <a:cubicBezTo>
                        <a:pt x="135" y="116"/>
                        <a:pt x="134" y="98"/>
                        <a:pt x="129" y="85"/>
                      </a:cubicBezTo>
                      <a:cubicBezTo>
                        <a:pt x="124" y="72"/>
                        <a:pt x="116" y="60"/>
                        <a:pt x="108" y="53"/>
                      </a:cubicBezTo>
                      <a:cubicBezTo>
                        <a:pt x="100" y="46"/>
                        <a:pt x="90" y="43"/>
                        <a:pt x="82" y="43"/>
                      </a:cubicBezTo>
                      <a:cubicBezTo>
                        <a:pt x="74" y="43"/>
                        <a:pt x="68" y="42"/>
                        <a:pt x="61" y="53"/>
                      </a:cubicBezTo>
                      <a:cubicBezTo>
                        <a:pt x="54" y="64"/>
                        <a:pt x="46" y="88"/>
                        <a:pt x="42" y="111"/>
                      </a:cubicBezTo>
                      <a:cubicBezTo>
                        <a:pt x="38" y="134"/>
                        <a:pt x="36" y="167"/>
                        <a:pt x="39" y="193"/>
                      </a:cubicBezTo>
                      <a:cubicBezTo>
                        <a:pt x="42" y="219"/>
                        <a:pt x="51" y="248"/>
                        <a:pt x="58" y="264"/>
                      </a:cubicBezTo>
                      <a:cubicBezTo>
                        <a:pt x="65" y="280"/>
                        <a:pt x="78" y="287"/>
                        <a:pt x="84" y="292"/>
                      </a:cubicBezTo>
                      <a:cubicBezTo>
                        <a:pt x="90" y="297"/>
                        <a:pt x="94" y="295"/>
                        <a:pt x="97" y="295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chemeClr val="bg1">
                        <a:alpha val="49001"/>
                      </a:schemeClr>
                    </a:gs>
                    <a:gs pos="50000">
                      <a:srgbClr val="0000FF">
                        <a:alpha val="45000"/>
                      </a:srgbClr>
                    </a:gs>
                    <a:gs pos="100000">
                      <a:schemeClr val="bg1">
                        <a:alpha val="49001"/>
                      </a:schemeClr>
                    </a:gs>
                  </a:gsLst>
                  <a:lin ang="0" scaled="1"/>
                </a:gradFill>
                <a:ln w="9525" cap="flat" cmpd="sng">
                  <a:solidFill>
                    <a:srgbClr val="0000FF">
                      <a:alpha val="50000"/>
                    </a:srgbClr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  <p:grpSp>
            <p:nvGrpSpPr>
              <p:cNvPr id="31" name="Group 116"/>
              <p:cNvGrpSpPr>
                <a:grpSpLocks/>
              </p:cNvGrpSpPr>
              <p:nvPr/>
            </p:nvGrpSpPr>
            <p:grpSpPr bwMode="auto">
              <a:xfrm>
                <a:off x="3976" y="1728"/>
                <a:ext cx="91" cy="234"/>
                <a:chOff x="275" y="191"/>
                <a:chExt cx="161" cy="385"/>
              </a:xfrm>
            </p:grpSpPr>
            <p:sp>
              <p:nvSpPr>
                <p:cNvPr id="22644" name="Oval 117"/>
                <p:cNvSpPr>
                  <a:spLocks noChangeArrowheads="1"/>
                </p:cNvSpPr>
                <p:nvPr/>
              </p:nvSpPr>
              <p:spPr bwMode="auto">
                <a:xfrm>
                  <a:off x="336" y="480"/>
                  <a:ext cx="48" cy="96"/>
                </a:xfrm>
                <a:prstGeom prst="ellipse">
                  <a:avLst/>
                </a:prstGeom>
                <a:noFill/>
                <a:ln w="9525">
                  <a:solidFill>
                    <a:schemeClr val="tx2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90646" name="Freeform 118"/>
                <p:cNvSpPr>
                  <a:spLocks/>
                </p:cNvSpPr>
                <p:nvPr/>
              </p:nvSpPr>
              <p:spPr bwMode="auto">
                <a:xfrm>
                  <a:off x="275" y="191"/>
                  <a:ext cx="161" cy="367"/>
                </a:xfrm>
                <a:custGeom>
                  <a:avLst/>
                  <a:gdLst/>
                  <a:ahLst/>
                  <a:cxnLst>
                    <a:cxn ang="0">
                      <a:pos x="97" y="295"/>
                    </a:cxn>
                    <a:cxn ang="0">
                      <a:pos x="88" y="363"/>
                    </a:cxn>
                    <a:cxn ang="0">
                      <a:pos x="51" y="319"/>
                    </a:cxn>
                    <a:cxn ang="0">
                      <a:pos x="6" y="216"/>
                    </a:cxn>
                    <a:cxn ang="0">
                      <a:pos x="13" y="95"/>
                    </a:cxn>
                    <a:cxn ang="0">
                      <a:pos x="37" y="25"/>
                    </a:cxn>
                    <a:cxn ang="0">
                      <a:pos x="82" y="0"/>
                    </a:cxn>
                    <a:cxn ang="0">
                      <a:pos x="130" y="25"/>
                    </a:cxn>
                    <a:cxn ang="0">
                      <a:pos x="156" y="81"/>
                    </a:cxn>
                    <a:cxn ang="0">
                      <a:pos x="159" y="198"/>
                    </a:cxn>
                    <a:cxn ang="0">
                      <a:pos x="145" y="198"/>
                    </a:cxn>
                    <a:cxn ang="0">
                      <a:pos x="133" y="195"/>
                    </a:cxn>
                    <a:cxn ang="0">
                      <a:pos x="136" y="134"/>
                    </a:cxn>
                    <a:cxn ang="0">
                      <a:pos x="129" y="85"/>
                    </a:cxn>
                    <a:cxn ang="0">
                      <a:pos x="108" y="53"/>
                    </a:cxn>
                    <a:cxn ang="0">
                      <a:pos x="82" y="43"/>
                    </a:cxn>
                    <a:cxn ang="0">
                      <a:pos x="61" y="53"/>
                    </a:cxn>
                    <a:cxn ang="0">
                      <a:pos x="42" y="111"/>
                    </a:cxn>
                    <a:cxn ang="0">
                      <a:pos x="39" y="193"/>
                    </a:cxn>
                    <a:cxn ang="0">
                      <a:pos x="58" y="264"/>
                    </a:cxn>
                    <a:cxn ang="0">
                      <a:pos x="84" y="292"/>
                    </a:cxn>
                    <a:cxn ang="0">
                      <a:pos x="97" y="295"/>
                    </a:cxn>
                  </a:cxnLst>
                  <a:rect l="0" t="0" r="r" b="b"/>
                  <a:pathLst>
                    <a:path w="161" h="367">
                      <a:moveTo>
                        <a:pt x="97" y="295"/>
                      </a:moveTo>
                      <a:cubicBezTo>
                        <a:pt x="98" y="308"/>
                        <a:pt x="96" y="359"/>
                        <a:pt x="88" y="363"/>
                      </a:cubicBezTo>
                      <a:cubicBezTo>
                        <a:pt x="80" y="367"/>
                        <a:pt x="65" y="344"/>
                        <a:pt x="51" y="319"/>
                      </a:cubicBezTo>
                      <a:cubicBezTo>
                        <a:pt x="37" y="294"/>
                        <a:pt x="12" y="253"/>
                        <a:pt x="6" y="216"/>
                      </a:cubicBezTo>
                      <a:cubicBezTo>
                        <a:pt x="0" y="179"/>
                        <a:pt x="8" y="127"/>
                        <a:pt x="13" y="95"/>
                      </a:cubicBezTo>
                      <a:cubicBezTo>
                        <a:pt x="18" y="63"/>
                        <a:pt x="25" y="41"/>
                        <a:pt x="37" y="25"/>
                      </a:cubicBezTo>
                      <a:cubicBezTo>
                        <a:pt x="49" y="9"/>
                        <a:pt x="67" y="0"/>
                        <a:pt x="82" y="0"/>
                      </a:cubicBezTo>
                      <a:cubicBezTo>
                        <a:pt x="97" y="0"/>
                        <a:pt x="118" y="11"/>
                        <a:pt x="130" y="25"/>
                      </a:cubicBezTo>
                      <a:cubicBezTo>
                        <a:pt x="142" y="39"/>
                        <a:pt x="151" y="52"/>
                        <a:pt x="156" y="81"/>
                      </a:cubicBezTo>
                      <a:cubicBezTo>
                        <a:pt x="161" y="110"/>
                        <a:pt x="161" y="179"/>
                        <a:pt x="159" y="198"/>
                      </a:cubicBezTo>
                      <a:cubicBezTo>
                        <a:pt x="157" y="217"/>
                        <a:pt x="149" y="198"/>
                        <a:pt x="145" y="198"/>
                      </a:cubicBezTo>
                      <a:cubicBezTo>
                        <a:pt x="141" y="198"/>
                        <a:pt x="134" y="206"/>
                        <a:pt x="133" y="195"/>
                      </a:cubicBezTo>
                      <a:cubicBezTo>
                        <a:pt x="132" y="184"/>
                        <a:pt x="137" y="152"/>
                        <a:pt x="136" y="134"/>
                      </a:cubicBezTo>
                      <a:cubicBezTo>
                        <a:pt x="135" y="116"/>
                        <a:pt x="134" y="98"/>
                        <a:pt x="129" y="85"/>
                      </a:cubicBezTo>
                      <a:cubicBezTo>
                        <a:pt x="124" y="72"/>
                        <a:pt x="116" y="60"/>
                        <a:pt x="108" y="53"/>
                      </a:cubicBezTo>
                      <a:cubicBezTo>
                        <a:pt x="100" y="46"/>
                        <a:pt x="90" y="43"/>
                        <a:pt x="82" y="43"/>
                      </a:cubicBezTo>
                      <a:cubicBezTo>
                        <a:pt x="74" y="43"/>
                        <a:pt x="68" y="42"/>
                        <a:pt x="61" y="53"/>
                      </a:cubicBezTo>
                      <a:cubicBezTo>
                        <a:pt x="54" y="64"/>
                        <a:pt x="46" y="88"/>
                        <a:pt x="42" y="111"/>
                      </a:cubicBezTo>
                      <a:cubicBezTo>
                        <a:pt x="38" y="134"/>
                        <a:pt x="36" y="167"/>
                        <a:pt x="39" y="193"/>
                      </a:cubicBezTo>
                      <a:cubicBezTo>
                        <a:pt x="42" y="219"/>
                        <a:pt x="51" y="248"/>
                        <a:pt x="58" y="264"/>
                      </a:cubicBezTo>
                      <a:cubicBezTo>
                        <a:pt x="65" y="280"/>
                        <a:pt x="78" y="287"/>
                        <a:pt x="84" y="292"/>
                      </a:cubicBezTo>
                      <a:cubicBezTo>
                        <a:pt x="90" y="297"/>
                        <a:pt x="94" y="295"/>
                        <a:pt x="97" y="295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chemeClr val="bg1">
                        <a:alpha val="49001"/>
                      </a:schemeClr>
                    </a:gs>
                    <a:gs pos="50000">
                      <a:srgbClr val="0000FF">
                        <a:alpha val="45000"/>
                      </a:srgbClr>
                    </a:gs>
                    <a:gs pos="100000">
                      <a:schemeClr val="bg1">
                        <a:alpha val="49001"/>
                      </a:schemeClr>
                    </a:gs>
                  </a:gsLst>
                  <a:lin ang="0" scaled="1"/>
                </a:gradFill>
                <a:ln w="9525" cap="flat" cmpd="sng">
                  <a:solidFill>
                    <a:srgbClr val="0000FF">
                      <a:alpha val="50000"/>
                    </a:srgbClr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  <p:grpSp>
            <p:nvGrpSpPr>
              <p:cNvPr id="790528" name="Group 119"/>
              <p:cNvGrpSpPr>
                <a:grpSpLocks/>
              </p:cNvGrpSpPr>
              <p:nvPr/>
            </p:nvGrpSpPr>
            <p:grpSpPr bwMode="auto">
              <a:xfrm>
                <a:off x="4321" y="1728"/>
                <a:ext cx="92" cy="234"/>
                <a:chOff x="275" y="191"/>
                <a:chExt cx="161" cy="385"/>
              </a:xfrm>
            </p:grpSpPr>
            <p:sp>
              <p:nvSpPr>
                <p:cNvPr id="22642" name="Oval 120"/>
                <p:cNvSpPr>
                  <a:spLocks noChangeArrowheads="1"/>
                </p:cNvSpPr>
                <p:nvPr/>
              </p:nvSpPr>
              <p:spPr bwMode="auto">
                <a:xfrm>
                  <a:off x="336" y="480"/>
                  <a:ext cx="48" cy="96"/>
                </a:xfrm>
                <a:prstGeom prst="ellipse">
                  <a:avLst/>
                </a:prstGeom>
                <a:noFill/>
                <a:ln w="9525">
                  <a:solidFill>
                    <a:schemeClr val="tx2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90649" name="Freeform 121"/>
                <p:cNvSpPr>
                  <a:spLocks/>
                </p:cNvSpPr>
                <p:nvPr/>
              </p:nvSpPr>
              <p:spPr bwMode="auto">
                <a:xfrm>
                  <a:off x="275" y="191"/>
                  <a:ext cx="161" cy="367"/>
                </a:xfrm>
                <a:custGeom>
                  <a:avLst/>
                  <a:gdLst/>
                  <a:ahLst/>
                  <a:cxnLst>
                    <a:cxn ang="0">
                      <a:pos x="97" y="295"/>
                    </a:cxn>
                    <a:cxn ang="0">
                      <a:pos x="88" y="363"/>
                    </a:cxn>
                    <a:cxn ang="0">
                      <a:pos x="51" y="319"/>
                    </a:cxn>
                    <a:cxn ang="0">
                      <a:pos x="6" y="216"/>
                    </a:cxn>
                    <a:cxn ang="0">
                      <a:pos x="13" y="95"/>
                    </a:cxn>
                    <a:cxn ang="0">
                      <a:pos x="37" y="25"/>
                    </a:cxn>
                    <a:cxn ang="0">
                      <a:pos x="82" y="0"/>
                    </a:cxn>
                    <a:cxn ang="0">
                      <a:pos x="130" y="25"/>
                    </a:cxn>
                    <a:cxn ang="0">
                      <a:pos x="156" y="81"/>
                    </a:cxn>
                    <a:cxn ang="0">
                      <a:pos x="159" y="198"/>
                    </a:cxn>
                    <a:cxn ang="0">
                      <a:pos x="145" y="198"/>
                    </a:cxn>
                    <a:cxn ang="0">
                      <a:pos x="133" y="195"/>
                    </a:cxn>
                    <a:cxn ang="0">
                      <a:pos x="136" y="134"/>
                    </a:cxn>
                    <a:cxn ang="0">
                      <a:pos x="129" y="85"/>
                    </a:cxn>
                    <a:cxn ang="0">
                      <a:pos x="108" y="53"/>
                    </a:cxn>
                    <a:cxn ang="0">
                      <a:pos x="82" y="43"/>
                    </a:cxn>
                    <a:cxn ang="0">
                      <a:pos x="61" y="53"/>
                    </a:cxn>
                    <a:cxn ang="0">
                      <a:pos x="42" y="111"/>
                    </a:cxn>
                    <a:cxn ang="0">
                      <a:pos x="39" y="193"/>
                    </a:cxn>
                    <a:cxn ang="0">
                      <a:pos x="58" y="264"/>
                    </a:cxn>
                    <a:cxn ang="0">
                      <a:pos x="84" y="292"/>
                    </a:cxn>
                    <a:cxn ang="0">
                      <a:pos x="97" y="295"/>
                    </a:cxn>
                  </a:cxnLst>
                  <a:rect l="0" t="0" r="r" b="b"/>
                  <a:pathLst>
                    <a:path w="161" h="367">
                      <a:moveTo>
                        <a:pt x="97" y="295"/>
                      </a:moveTo>
                      <a:cubicBezTo>
                        <a:pt x="98" y="308"/>
                        <a:pt x="96" y="359"/>
                        <a:pt x="88" y="363"/>
                      </a:cubicBezTo>
                      <a:cubicBezTo>
                        <a:pt x="80" y="367"/>
                        <a:pt x="65" y="344"/>
                        <a:pt x="51" y="319"/>
                      </a:cubicBezTo>
                      <a:cubicBezTo>
                        <a:pt x="37" y="294"/>
                        <a:pt x="12" y="253"/>
                        <a:pt x="6" y="216"/>
                      </a:cubicBezTo>
                      <a:cubicBezTo>
                        <a:pt x="0" y="179"/>
                        <a:pt x="8" y="127"/>
                        <a:pt x="13" y="95"/>
                      </a:cubicBezTo>
                      <a:cubicBezTo>
                        <a:pt x="18" y="63"/>
                        <a:pt x="25" y="41"/>
                        <a:pt x="37" y="25"/>
                      </a:cubicBezTo>
                      <a:cubicBezTo>
                        <a:pt x="49" y="9"/>
                        <a:pt x="67" y="0"/>
                        <a:pt x="82" y="0"/>
                      </a:cubicBezTo>
                      <a:cubicBezTo>
                        <a:pt x="97" y="0"/>
                        <a:pt x="118" y="11"/>
                        <a:pt x="130" y="25"/>
                      </a:cubicBezTo>
                      <a:cubicBezTo>
                        <a:pt x="142" y="39"/>
                        <a:pt x="151" y="52"/>
                        <a:pt x="156" y="81"/>
                      </a:cubicBezTo>
                      <a:cubicBezTo>
                        <a:pt x="161" y="110"/>
                        <a:pt x="161" y="179"/>
                        <a:pt x="159" y="198"/>
                      </a:cubicBezTo>
                      <a:cubicBezTo>
                        <a:pt x="157" y="217"/>
                        <a:pt x="149" y="198"/>
                        <a:pt x="145" y="198"/>
                      </a:cubicBezTo>
                      <a:cubicBezTo>
                        <a:pt x="141" y="198"/>
                        <a:pt x="134" y="206"/>
                        <a:pt x="133" y="195"/>
                      </a:cubicBezTo>
                      <a:cubicBezTo>
                        <a:pt x="132" y="184"/>
                        <a:pt x="137" y="152"/>
                        <a:pt x="136" y="134"/>
                      </a:cubicBezTo>
                      <a:cubicBezTo>
                        <a:pt x="135" y="116"/>
                        <a:pt x="134" y="98"/>
                        <a:pt x="129" y="85"/>
                      </a:cubicBezTo>
                      <a:cubicBezTo>
                        <a:pt x="124" y="72"/>
                        <a:pt x="116" y="60"/>
                        <a:pt x="108" y="53"/>
                      </a:cubicBezTo>
                      <a:cubicBezTo>
                        <a:pt x="100" y="46"/>
                        <a:pt x="90" y="43"/>
                        <a:pt x="82" y="43"/>
                      </a:cubicBezTo>
                      <a:cubicBezTo>
                        <a:pt x="74" y="43"/>
                        <a:pt x="68" y="42"/>
                        <a:pt x="61" y="53"/>
                      </a:cubicBezTo>
                      <a:cubicBezTo>
                        <a:pt x="54" y="64"/>
                        <a:pt x="46" y="88"/>
                        <a:pt x="42" y="111"/>
                      </a:cubicBezTo>
                      <a:cubicBezTo>
                        <a:pt x="38" y="134"/>
                        <a:pt x="36" y="167"/>
                        <a:pt x="39" y="193"/>
                      </a:cubicBezTo>
                      <a:cubicBezTo>
                        <a:pt x="42" y="219"/>
                        <a:pt x="51" y="248"/>
                        <a:pt x="58" y="264"/>
                      </a:cubicBezTo>
                      <a:cubicBezTo>
                        <a:pt x="65" y="280"/>
                        <a:pt x="78" y="287"/>
                        <a:pt x="84" y="292"/>
                      </a:cubicBezTo>
                      <a:cubicBezTo>
                        <a:pt x="90" y="297"/>
                        <a:pt x="94" y="295"/>
                        <a:pt x="97" y="295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chemeClr val="bg1">
                        <a:alpha val="49001"/>
                      </a:schemeClr>
                    </a:gs>
                    <a:gs pos="50000">
                      <a:srgbClr val="0000FF">
                        <a:alpha val="45000"/>
                      </a:srgbClr>
                    </a:gs>
                    <a:gs pos="100000">
                      <a:schemeClr val="bg1">
                        <a:alpha val="49001"/>
                      </a:schemeClr>
                    </a:gs>
                  </a:gsLst>
                  <a:lin ang="0" scaled="1"/>
                </a:gradFill>
                <a:ln w="9525" cap="flat" cmpd="sng">
                  <a:solidFill>
                    <a:srgbClr val="0000FF">
                      <a:alpha val="50000"/>
                    </a:srgbClr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  <p:grpSp>
            <p:nvGrpSpPr>
              <p:cNvPr id="790529" name="Group 122"/>
              <p:cNvGrpSpPr>
                <a:grpSpLocks/>
              </p:cNvGrpSpPr>
              <p:nvPr/>
            </p:nvGrpSpPr>
            <p:grpSpPr bwMode="auto">
              <a:xfrm>
                <a:off x="4710" y="1728"/>
                <a:ext cx="91" cy="234"/>
                <a:chOff x="275" y="191"/>
                <a:chExt cx="161" cy="385"/>
              </a:xfrm>
            </p:grpSpPr>
            <p:sp>
              <p:nvSpPr>
                <p:cNvPr id="22640" name="Oval 123"/>
                <p:cNvSpPr>
                  <a:spLocks noChangeArrowheads="1"/>
                </p:cNvSpPr>
                <p:nvPr/>
              </p:nvSpPr>
              <p:spPr bwMode="auto">
                <a:xfrm>
                  <a:off x="336" y="480"/>
                  <a:ext cx="48" cy="96"/>
                </a:xfrm>
                <a:prstGeom prst="ellipse">
                  <a:avLst/>
                </a:prstGeom>
                <a:noFill/>
                <a:ln w="9525">
                  <a:solidFill>
                    <a:schemeClr val="tx2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90652" name="Freeform 124"/>
                <p:cNvSpPr>
                  <a:spLocks/>
                </p:cNvSpPr>
                <p:nvPr/>
              </p:nvSpPr>
              <p:spPr bwMode="auto">
                <a:xfrm>
                  <a:off x="275" y="191"/>
                  <a:ext cx="161" cy="367"/>
                </a:xfrm>
                <a:custGeom>
                  <a:avLst/>
                  <a:gdLst/>
                  <a:ahLst/>
                  <a:cxnLst>
                    <a:cxn ang="0">
                      <a:pos x="97" y="295"/>
                    </a:cxn>
                    <a:cxn ang="0">
                      <a:pos x="88" y="363"/>
                    </a:cxn>
                    <a:cxn ang="0">
                      <a:pos x="51" y="319"/>
                    </a:cxn>
                    <a:cxn ang="0">
                      <a:pos x="6" y="216"/>
                    </a:cxn>
                    <a:cxn ang="0">
                      <a:pos x="13" y="95"/>
                    </a:cxn>
                    <a:cxn ang="0">
                      <a:pos x="37" y="25"/>
                    </a:cxn>
                    <a:cxn ang="0">
                      <a:pos x="82" y="0"/>
                    </a:cxn>
                    <a:cxn ang="0">
                      <a:pos x="130" y="25"/>
                    </a:cxn>
                    <a:cxn ang="0">
                      <a:pos x="156" y="81"/>
                    </a:cxn>
                    <a:cxn ang="0">
                      <a:pos x="159" y="198"/>
                    </a:cxn>
                    <a:cxn ang="0">
                      <a:pos x="145" y="198"/>
                    </a:cxn>
                    <a:cxn ang="0">
                      <a:pos x="133" y="195"/>
                    </a:cxn>
                    <a:cxn ang="0">
                      <a:pos x="136" y="134"/>
                    </a:cxn>
                    <a:cxn ang="0">
                      <a:pos x="129" y="85"/>
                    </a:cxn>
                    <a:cxn ang="0">
                      <a:pos x="108" y="53"/>
                    </a:cxn>
                    <a:cxn ang="0">
                      <a:pos x="82" y="43"/>
                    </a:cxn>
                    <a:cxn ang="0">
                      <a:pos x="61" y="53"/>
                    </a:cxn>
                    <a:cxn ang="0">
                      <a:pos x="42" y="111"/>
                    </a:cxn>
                    <a:cxn ang="0">
                      <a:pos x="39" y="193"/>
                    </a:cxn>
                    <a:cxn ang="0">
                      <a:pos x="58" y="264"/>
                    </a:cxn>
                    <a:cxn ang="0">
                      <a:pos x="84" y="292"/>
                    </a:cxn>
                    <a:cxn ang="0">
                      <a:pos x="97" y="295"/>
                    </a:cxn>
                  </a:cxnLst>
                  <a:rect l="0" t="0" r="r" b="b"/>
                  <a:pathLst>
                    <a:path w="161" h="367">
                      <a:moveTo>
                        <a:pt x="97" y="295"/>
                      </a:moveTo>
                      <a:cubicBezTo>
                        <a:pt x="98" y="308"/>
                        <a:pt x="96" y="359"/>
                        <a:pt x="88" y="363"/>
                      </a:cubicBezTo>
                      <a:cubicBezTo>
                        <a:pt x="80" y="367"/>
                        <a:pt x="65" y="344"/>
                        <a:pt x="51" y="319"/>
                      </a:cubicBezTo>
                      <a:cubicBezTo>
                        <a:pt x="37" y="294"/>
                        <a:pt x="12" y="253"/>
                        <a:pt x="6" y="216"/>
                      </a:cubicBezTo>
                      <a:cubicBezTo>
                        <a:pt x="0" y="179"/>
                        <a:pt x="8" y="127"/>
                        <a:pt x="13" y="95"/>
                      </a:cubicBezTo>
                      <a:cubicBezTo>
                        <a:pt x="18" y="63"/>
                        <a:pt x="25" y="41"/>
                        <a:pt x="37" y="25"/>
                      </a:cubicBezTo>
                      <a:cubicBezTo>
                        <a:pt x="49" y="9"/>
                        <a:pt x="67" y="0"/>
                        <a:pt x="82" y="0"/>
                      </a:cubicBezTo>
                      <a:cubicBezTo>
                        <a:pt x="97" y="0"/>
                        <a:pt x="118" y="11"/>
                        <a:pt x="130" y="25"/>
                      </a:cubicBezTo>
                      <a:cubicBezTo>
                        <a:pt x="142" y="39"/>
                        <a:pt x="151" y="52"/>
                        <a:pt x="156" y="81"/>
                      </a:cubicBezTo>
                      <a:cubicBezTo>
                        <a:pt x="161" y="110"/>
                        <a:pt x="161" y="179"/>
                        <a:pt x="159" y="198"/>
                      </a:cubicBezTo>
                      <a:cubicBezTo>
                        <a:pt x="157" y="217"/>
                        <a:pt x="149" y="198"/>
                        <a:pt x="145" y="198"/>
                      </a:cubicBezTo>
                      <a:cubicBezTo>
                        <a:pt x="141" y="198"/>
                        <a:pt x="134" y="206"/>
                        <a:pt x="133" y="195"/>
                      </a:cubicBezTo>
                      <a:cubicBezTo>
                        <a:pt x="132" y="184"/>
                        <a:pt x="137" y="152"/>
                        <a:pt x="136" y="134"/>
                      </a:cubicBezTo>
                      <a:cubicBezTo>
                        <a:pt x="135" y="116"/>
                        <a:pt x="134" y="98"/>
                        <a:pt x="129" y="85"/>
                      </a:cubicBezTo>
                      <a:cubicBezTo>
                        <a:pt x="124" y="72"/>
                        <a:pt x="116" y="60"/>
                        <a:pt x="108" y="53"/>
                      </a:cubicBezTo>
                      <a:cubicBezTo>
                        <a:pt x="100" y="46"/>
                        <a:pt x="90" y="43"/>
                        <a:pt x="82" y="43"/>
                      </a:cubicBezTo>
                      <a:cubicBezTo>
                        <a:pt x="74" y="43"/>
                        <a:pt x="68" y="42"/>
                        <a:pt x="61" y="53"/>
                      </a:cubicBezTo>
                      <a:cubicBezTo>
                        <a:pt x="54" y="64"/>
                        <a:pt x="46" y="88"/>
                        <a:pt x="42" y="111"/>
                      </a:cubicBezTo>
                      <a:cubicBezTo>
                        <a:pt x="38" y="134"/>
                        <a:pt x="36" y="167"/>
                        <a:pt x="39" y="193"/>
                      </a:cubicBezTo>
                      <a:cubicBezTo>
                        <a:pt x="42" y="219"/>
                        <a:pt x="51" y="248"/>
                        <a:pt x="58" y="264"/>
                      </a:cubicBezTo>
                      <a:cubicBezTo>
                        <a:pt x="65" y="280"/>
                        <a:pt x="78" y="287"/>
                        <a:pt x="84" y="292"/>
                      </a:cubicBezTo>
                      <a:cubicBezTo>
                        <a:pt x="90" y="297"/>
                        <a:pt x="94" y="295"/>
                        <a:pt x="97" y="295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chemeClr val="bg1">
                        <a:alpha val="49001"/>
                      </a:schemeClr>
                    </a:gs>
                    <a:gs pos="50000">
                      <a:srgbClr val="0000FF">
                        <a:alpha val="45000"/>
                      </a:srgbClr>
                    </a:gs>
                    <a:gs pos="100000">
                      <a:schemeClr val="bg1">
                        <a:alpha val="49001"/>
                      </a:schemeClr>
                    </a:gs>
                  </a:gsLst>
                  <a:lin ang="0" scaled="1"/>
                </a:gradFill>
                <a:ln w="9525" cap="flat" cmpd="sng">
                  <a:solidFill>
                    <a:srgbClr val="0000FF">
                      <a:alpha val="50000"/>
                    </a:srgbClr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  <p:grpSp>
            <p:nvGrpSpPr>
              <p:cNvPr id="790530" name="Group 125"/>
              <p:cNvGrpSpPr>
                <a:grpSpLocks/>
              </p:cNvGrpSpPr>
              <p:nvPr/>
            </p:nvGrpSpPr>
            <p:grpSpPr bwMode="auto">
              <a:xfrm>
                <a:off x="5055" y="1734"/>
                <a:ext cx="92" cy="234"/>
                <a:chOff x="275" y="191"/>
                <a:chExt cx="161" cy="385"/>
              </a:xfrm>
            </p:grpSpPr>
            <p:sp>
              <p:nvSpPr>
                <p:cNvPr id="22638" name="Oval 126"/>
                <p:cNvSpPr>
                  <a:spLocks noChangeArrowheads="1"/>
                </p:cNvSpPr>
                <p:nvPr/>
              </p:nvSpPr>
              <p:spPr bwMode="auto">
                <a:xfrm>
                  <a:off x="336" y="480"/>
                  <a:ext cx="48" cy="96"/>
                </a:xfrm>
                <a:prstGeom prst="ellipse">
                  <a:avLst/>
                </a:prstGeom>
                <a:noFill/>
                <a:ln w="9525">
                  <a:solidFill>
                    <a:schemeClr val="tx2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90655" name="Freeform 127"/>
                <p:cNvSpPr>
                  <a:spLocks/>
                </p:cNvSpPr>
                <p:nvPr/>
              </p:nvSpPr>
              <p:spPr bwMode="auto">
                <a:xfrm>
                  <a:off x="275" y="192"/>
                  <a:ext cx="161" cy="367"/>
                </a:xfrm>
                <a:custGeom>
                  <a:avLst/>
                  <a:gdLst/>
                  <a:ahLst/>
                  <a:cxnLst>
                    <a:cxn ang="0">
                      <a:pos x="97" y="295"/>
                    </a:cxn>
                    <a:cxn ang="0">
                      <a:pos x="88" y="363"/>
                    </a:cxn>
                    <a:cxn ang="0">
                      <a:pos x="51" y="319"/>
                    </a:cxn>
                    <a:cxn ang="0">
                      <a:pos x="6" y="216"/>
                    </a:cxn>
                    <a:cxn ang="0">
                      <a:pos x="13" y="95"/>
                    </a:cxn>
                    <a:cxn ang="0">
                      <a:pos x="37" y="25"/>
                    </a:cxn>
                    <a:cxn ang="0">
                      <a:pos x="82" y="0"/>
                    </a:cxn>
                    <a:cxn ang="0">
                      <a:pos x="130" y="25"/>
                    </a:cxn>
                    <a:cxn ang="0">
                      <a:pos x="156" y="81"/>
                    </a:cxn>
                    <a:cxn ang="0">
                      <a:pos x="159" y="198"/>
                    </a:cxn>
                    <a:cxn ang="0">
                      <a:pos x="145" y="198"/>
                    </a:cxn>
                    <a:cxn ang="0">
                      <a:pos x="133" y="195"/>
                    </a:cxn>
                    <a:cxn ang="0">
                      <a:pos x="136" y="134"/>
                    </a:cxn>
                    <a:cxn ang="0">
                      <a:pos x="129" y="85"/>
                    </a:cxn>
                    <a:cxn ang="0">
                      <a:pos x="108" y="53"/>
                    </a:cxn>
                    <a:cxn ang="0">
                      <a:pos x="82" y="43"/>
                    </a:cxn>
                    <a:cxn ang="0">
                      <a:pos x="61" y="53"/>
                    </a:cxn>
                    <a:cxn ang="0">
                      <a:pos x="42" y="111"/>
                    </a:cxn>
                    <a:cxn ang="0">
                      <a:pos x="39" y="193"/>
                    </a:cxn>
                    <a:cxn ang="0">
                      <a:pos x="58" y="264"/>
                    </a:cxn>
                    <a:cxn ang="0">
                      <a:pos x="84" y="292"/>
                    </a:cxn>
                    <a:cxn ang="0">
                      <a:pos x="97" y="295"/>
                    </a:cxn>
                  </a:cxnLst>
                  <a:rect l="0" t="0" r="r" b="b"/>
                  <a:pathLst>
                    <a:path w="161" h="367">
                      <a:moveTo>
                        <a:pt x="97" y="295"/>
                      </a:moveTo>
                      <a:cubicBezTo>
                        <a:pt x="98" y="308"/>
                        <a:pt x="96" y="359"/>
                        <a:pt x="88" y="363"/>
                      </a:cubicBezTo>
                      <a:cubicBezTo>
                        <a:pt x="80" y="367"/>
                        <a:pt x="65" y="344"/>
                        <a:pt x="51" y="319"/>
                      </a:cubicBezTo>
                      <a:cubicBezTo>
                        <a:pt x="37" y="294"/>
                        <a:pt x="12" y="253"/>
                        <a:pt x="6" y="216"/>
                      </a:cubicBezTo>
                      <a:cubicBezTo>
                        <a:pt x="0" y="179"/>
                        <a:pt x="8" y="127"/>
                        <a:pt x="13" y="95"/>
                      </a:cubicBezTo>
                      <a:cubicBezTo>
                        <a:pt x="18" y="63"/>
                        <a:pt x="25" y="41"/>
                        <a:pt x="37" y="25"/>
                      </a:cubicBezTo>
                      <a:cubicBezTo>
                        <a:pt x="49" y="9"/>
                        <a:pt x="67" y="0"/>
                        <a:pt x="82" y="0"/>
                      </a:cubicBezTo>
                      <a:cubicBezTo>
                        <a:pt x="97" y="0"/>
                        <a:pt x="118" y="11"/>
                        <a:pt x="130" y="25"/>
                      </a:cubicBezTo>
                      <a:cubicBezTo>
                        <a:pt x="142" y="39"/>
                        <a:pt x="151" y="52"/>
                        <a:pt x="156" y="81"/>
                      </a:cubicBezTo>
                      <a:cubicBezTo>
                        <a:pt x="161" y="110"/>
                        <a:pt x="161" y="179"/>
                        <a:pt x="159" y="198"/>
                      </a:cubicBezTo>
                      <a:cubicBezTo>
                        <a:pt x="157" y="217"/>
                        <a:pt x="149" y="198"/>
                        <a:pt x="145" y="198"/>
                      </a:cubicBezTo>
                      <a:cubicBezTo>
                        <a:pt x="141" y="198"/>
                        <a:pt x="134" y="206"/>
                        <a:pt x="133" y="195"/>
                      </a:cubicBezTo>
                      <a:cubicBezTo>
                        <a:pt x="132" y="184"/>
                        <a:pt x="137" y="152"/>
                        <a:pt x="136" y="134"/>
                      </a:cubicBezTo>
                      <a:cubicBezTo>
                        <a:pt x="135" y="116"/>
                        <a:pt x="134" y="98"/>
                        <a:pt x="129" y="85"/>
                      </a:cubicBezTo>
                      <a:cubicBezTo>
                        <a:pt x="124" y="72"/>
                        <a:pt x="116" y="60"/>
                        <a:pt x="108" y="53"/>
                      </a:cubicBezTo>
                      <a:cubicBezTo>
                        <a:pt x="100" y="46"/>
                        <a:pt x="90" y="43"/>
                        <a:pt x="82" y="43"/>
                      </a:cubicBezTo>
                      <a:cubicBezTo>
                        <a:pt x="74" y="43"/>
                        <a:pt x="68" y="42"/>
                        <a:pt x="61" y="53"/>
                      </a:cubicBezTo>
                      <a:cubicBezTo>
                        <a:pt x="54" y="64"/>
                        <a:pt x="46" y="88"/>
                        <a:pt x="42" y="111"/>
                      </a:cubicBezTo>
                      <a:cubicBezTo>
                        <a:pt x="38" y="134"/>
                        <a:pt x="36" y="167"/>
                        <a:pt x="39" y="193"/>
                      </a:cubicBezTo>
                      <a:cubicBezTo>
                        <a:pt x="42" y="219"/>
                        <a:pt x="51" y="248"/>
                        <a:pt x="58" y="264"/>
                      </a:cubicBezTo>
                      <a:cubicBezTo>
                        <a:pt x="65" y="280"/>
                        <a:pt x="78" y="287"/>
                        <a:pt x="84" y="292"/>
                      </a:cubicBezTo>
                      <a:cubicBezTo>
                        <a:pt x="90" y="297"/>
                        <a:pt x="94" y="295"/>
                        <a:pt x="97" y="295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chemeClr val="bg1">
                        <a:alpha val="49001"/>
                      </a:schemeClr>
                    </a:gs>
                    <a:gs pos="50000">
                      <a:srgbClr val="0000FF">
                        <a:alpha val="45000"/>
                      </a:srgbClr>
                    </a:gs>
                    <a:gs pos="100000">
                      <a:schemeClr val="bg1">
                        <a:alpha val="49001"/>
                      </a:schemeClr>
                    </a:gs>
                  </a:gsLst>
                  <a:lin ang="0" scaled="1"/>
                </a:gradFill>
                <a:ln w="9525" cap="flat" cmpd="sng">
                  <a:solidFill>
                    <a:srgbClr val="0000FF">
                      <a:alpha val="50000"/>
                    </a:srgbClr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  <p:grpSp>
            <p:nvGrpSpPr>
              <p:cNvPr id="790531" name="Group 128"/>
              <p:cNvGrpSpPr>
                <a:grpSpLocks/>
              </p:cNvGrpSpPr>
              <p:nvPr/>
            </p:nvGrpSpPr>
            <p:grpSpPr bwMode="auto">
              <a:xfrm>
                <a:off x="5400" y="1728"/>
                <a:ext cx="92" cy="234"/>
                <a:chOff x="275" y="191"/>
                <a:chExt cx="161" cy="385"/>
              </a:xfrm>
            </p:grpSpPr>
            <p:sp>
              <p:nvSpPr>
                <p:cNvPr id="22636" name="Oval 129"/>
                <p:cNvSpPr>
                  <a:spLocks noChangeArrowheads="1"/>
                </p:cNvSpPr>
                <p:nvPr/>
              </p:nvSpPr>
              <p:spPr bwMode="auto">
                <a:xfrm>
                  <a:off x="336" y="480"/>
                  <a:ext cx="48" cy="96"/>
                </a:xfrm>
                <a:prstGeom prst="ellipse">
                  <a:avLst/>
                </a:prstGeom>
                <a:noFill/>
                <a:ln w="9525">
                  <a:solidFill>
                    <a:schemeClr val="tx2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90658" name="Freeform 130"/>
                <p:cNvSpPr>
                  <a:spLocks/>
                </p:cNvSpPr>
                <p:nvPr/>
              </p:nvSpPr>
              <p:spPr bwMode="auto">
                <a:xfrm>
                  <a:off x="275" y="191"/>
                  <a:ext cx="161" cy="367"/>
                </a:xfrm>
                <a:custGeom>
                  <a:avLst/>
                  <a:gdLst/>
                  <a:ahLst/>
                  <a:cxnLst>
                    <a:cxn ang="0">
                      <a:pos x="97" y="295"/>
                    </a:cxn>
                    <a:cxn ang="0">
                      <a:pos x="88" y="363"/>
                    </a:cxn>
                    <a:cxn ang="0">
                      <a:pos x="51" y="319"/>
                    </a:cxn>
                    <a:cxn ang="0">
                      <a:pos x="6" y="216"/>
                    </a:cxn>
                    <a:cxn ang="0">
                      <a:pos x="13" y="95"/>
                    </a:cxn>
                    <a:cxn ang="0">
                      <a:pos x="37" y="25"/>
                    </a:cxn>
                    <a:cxn ang="0">
                      <a:pos x="82" y="0"/>
                    </a:cxn>
                    <a:cxn ang="0">
                      <a:pos x="130" y="25"/>
                    </a:cxn>
                    <a:cxn ang="0">
                      <a:pos x="156" y="81"/>
                    </a:cxn>
                    <a:cxn ang="0">
                      <a:pos x="159" y="198"/>
                    </a:cxn>
                    <a:cxn ang="0">
                      <a:pos x="145" y="198"/>
                    </a:cxn>
                    <a:cxn ang="0">
                      <a:pos x="133" y="195"/>
                    </a:cxn>
                    <a:cxn ang="0">
                      <a:pos x="136" y="134"/>
                    </a:cxn>
                    <a:cxn ang="0">
                      <a:pos x="129" y="85"/>
                    </a:cxn>
                    <a:cxn ang="0">
                      <a:pos x="108" y="53"/>
                    </a:cxn>
                    <a:cxn ang="0">
                      <a:pos x="82" y="43"/>
                    </a:cxn>
                    <a:cxn ang="0">
                      <a:pos x="61" y="53"/>
                    </a:cxn>
                    <a:cxn ang="0">
                      <a:pos x="42" y="111"/>
                    </a:cxn>
                    <a:cxn ang="0">
                      <a:pos x="39" y="193"/>
                    </a:cxn>
                    <a:cxn ang="0">
                      <a:pos x="58" y="264"/>
                    </a:cxn>
                    <a:cxn ang="0">
                      <a:pos x="84" y="292"/>
                    </a:cxn>
                    <a:cxn ang="0">
                      <a:pos x="97" y="295"/>
                    </a:cxn>
                  </a:cxnLst>
                  <a:rect l="0" t="0" r="r" b="b"/>
                  <a:pathLst>
                    <a:path w="161" h="367">
                      <a:moveTo>
                        <a:pt x="97" y="295"/>
                      </a:moveTo>
                      <a:cubicBezTo>
                        <a:pt x="98" y="308"/>
                        <a:pt x="96" y="359"/>
                        <a:pt x="88" y="363"/>
                      </a:cubicBezTo>
                      <a:cubicBezTo>
                        <a:pt x="80" y="367"/>
                        <a:pt x="65" y="344"/>
                        <a:pt x="51" y="319"/>
                      </a:cubicBezTo>
                      <a:cubicBezTo>
                        <a:pt x="37" y="294"/>
                        <a:pt x="12" y="253"/>
                        <a:pt x="6" y="216"/>
                      </a:cubicBezTo>
                      <a:cubicBezTo>
                        <a:pt x="0" y="179"/>
                        <a:pt x="8" y="127"/>
                        <a:pt x="13" y="95"/>
                      </a:cubicBezTo>
                      <a:cubicBezTo>
                        <a:pt x="18" y="63"/>
                        <a:pt x="25" y="41"/>
                        <a:pt x="37" y="25"/>
                      </a:cubicBezTo>
                      <a:cubicBezTo>
                        <a:pt x="49" y="9"/>
                        <a:pt x="67" y="0"/>
                        <a:pt x="82" y="0"/>
                      </a:cubicBezTo>
                      <a:cubicBezTo>
                        <a:pt x="97" y="0"/>
                        <a:pt x="118" y="11"/>
                        <a:pt x="130" y="25"/>
                      </a:cubicBezTo>
                      <a:cubicBezTo>
                        <a:pt x="142" y="39"/>
                        <a:pt x="151" y="52"/>
                        <a:pt x="156" y="81"/>
                      </a:cubicBezTo>
                      <a:cubicBezTo>
                        <a:pt x="161" y="110"/>
                        <a:pt x="161" y="179"/>
                        <a:pt x="159" y="198"/>
                      </a:cubicBezTo>
                      <a:cubicBezTo>
                        <a:pt x="157" y="217"/>
                        <a:pt x="149" y="198"/>
                        <a:pt x="145" y="198"/>
                      </a:cubicBezTo>
                      <a:cubicBezTo>
                        <a:pt x="141" y="198"/>
                        <a:pt x="134" y="206"/>
                        <a:pt x="133" y="195"/>
                      </a:cubicBezTo>
                      <a:cubicBezTo>
                        <a:pt x="132" y="184"/>
                        <a:pt x="137" y="152"/>
                        <a:pt x="136" y="134"/>
                      </a:cubicBezTo>
                      <a:cubicBezTo>
                        <a:pt x="135" y="116"/>
                        <a:pt x="134" y="98"/>
                        <a:pt x="129" y="85"/>
                      </a:cubicBezTo>
                      <a:cubicBezTo>
                        <a:pt x="124" y="72"/>
                        <a:pt x="116" y="60"/>
                        <a:pt x="108" y="53"/>
                      </a:cubicBezTo>
                      <a:cubicBezTo>
                        <a:pt x="100" y="46"/>
                        <a:pt x="90" y="43"/>
                        <a:pt x="82" y="43"/>
                      </a:cubicBezTo>
                      <a:cubicBezTo>
                        <a:pt x="74" y="43"/>
                        <a:pt x="68" y="42"/>
                        <a:pt x="61" y="53"/>
                      </a:cubicBezTo>
                      <a:cubicBezTo>
                        <a:pt x="54" y="64"/>
                        <a:pt x="46" y="88"/>
                        <a:pt x="42" y="111"/>
                      </a:cubicBezTo>
                      <a:cubicBezTo>
                        <a:pt x="38" y="134"/>
                        <a:pt x="36" y="167"/>
                        <a:pt x="39" y="193"/>
                      </a:cubicBezTo>
                      <a:cubicBezTo>
                        <a:pt x="42" y="219"/>
                        <a:pt x="51" y="248"/>
                        <a:pt x="58" y="264"/>
                      </a:cubicBezTo>
                      <a:cubicBezTo>
                        <a:pt x="65" y="280"/>
                        <a:pt x="78" y="287"/>
                        <a:pt x="84" y="292"/>
                      </a:cubicBezTo>
                      <a:cubicBezTo>
                        <a:pt x="90" y="297"/>
                        <a:pt x="94" y="295"/>
                        <a:pt x="97" y="295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chemeClr val="bg1">
                        <a:alpha val="49001"/>
                      </a:schemeClr>
                    </a:gs>
                    <a:gs pos="50000">
                      <a:srgbClr val="0000FF">
                        <a:alpha val="45000"/>
                      </a:srgbClr>
                    </a:gs>
                    <a:gs pos="100000">
                      <a:schemeClr val="bg1">
                        <a:alpha val="49001"/>
                      </a:schemeClr>
                    </a:gs>
                  </a:gsLst>
                  <a:lin ang="0" scaled="1"/>
                </a:gradFill>
                <a:ln w="9525" cap="flat" cmpd="sng">
                  <a:solidFill>
                    <a:srgbClr val="0000FF">
                      <a:alpha val="50000"/>
                    </a:srgbClr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  <p:sp>
            <p:nvSpPr>
              <p:cNvPr id="22633" name="Freeform 131"/>
              <p:cNvSpPr>
                <a:spLocks/>
              </p:cNvSpPr>
              <p:nvPr/>
            </p:nvSpPr>
            <p:spPr bwMode="auto">
              <a:xfrm>
                <a:off x="2638" y="2592"/>
                <a:ext cx="141" cy="1449"/>
              </a:xfrm>
              <a:custGeom>
                <a:avLst/>
                <a:gdLst>
                  <a:gd name="T0" fmla="*/ 206 w 206"/>
                  <a:gd name="T1" fmla="*/ 2377 h 2377"/>
                  <a:gd name="T2" fmla="*/ 86 w 206"/>
                  <a:gd name="T3" fmla="*/ 2100 h 2377"/>
                  <a:gd name="T4" fmla="*/ 9 w 206"/>
                  <a:gd name="T5" fmla="*/ 1200 h 2377"/>
                  <a:gd name="T6" fmla="*/ 33 w 206"/>
                  <a:gd name="T7" fmla="*/ 0 h 2377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06"/>
                  <a:gd name="T13" fmla="*/ 0 h 2377"/>
                  <a:gd name="T14" fmla="*/ 206 w 206"/>
                  <a:gd name="T15" fmla="*/ 2377 h 2377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06" h="2377">
                    <a:moveTo>
                      <a:pt x="206" y="2377"/>
                    </a:moveTo>
                    <a:cubicBezTo>
                      <a:pt x="166" y="2331"/>
                      <a:pt x="119" y="2296"/>
                      <a:pt x="86" y="2100"/>
                    </a:cubicBezTo>
                    <a:cubicBezTo>
                      <a:pt x="53" y="1904"/>
                      <a:pt x="18" y="1550"/>
                      <a:pt x="9" y="1200"/>
                    </a:cubicBezTo>
                    <a:cubicBezTo>
                      <a:pt x="0" y="850"/>
                      <a:pt x="28" y="250"/>
                      <a:pt x="33" y="0"/>
                    </a:cubicBezTo>
                  </a:path>
                </a:pathLst>
              </a:custGeom>
              <a:noFill/>
              <a:ln w="9525" cap="flat" cmpd="sng">
                <a:solidFill>
                  <a:srgbClr val="0099FF">
                    <a:alpha val="50195"/>
                  </a:srgbClr>
                </a:solidFill>
                <a:prstDash val="solid"/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2634" name="Freeform 132"/>
              <p:cNvSpPr>
                <a:spLocks/>
              </p:cNvSpPr>
              <p:nvPr/>
            </p:nvSpPr>
            <p:spPr bwMode="auto">
              <a:xfrm>
                <a:off x="3630" y="2976"/>
                <a:ext cx="220" cy="1078"/>
              </a:xfrm>
              <a:custGeom>
                <a:avLst/>
                <a:gdLst>
                  <a:gd name="T0" fmla="*/ 384 w 384"/>
                  <a:gd name="T1" fmla="*/ 1248 h 1248"/>
                  <a:gd name="T2" fmla="*/ 240 w 384"/>
                  <a:gd name="T3" fmla="*/ 1104 h 1248"/>
                  <a:gd name="T4" fmla="*/ 96 w 384"/>
                  <a:gd name="T5" fmla="*/ 672 h 1248"/>
                  <a:gd name="T6" fmla="*/ 0 w 384"/>
                  <a:gd name="T7" fmla="*/ 0 h 1248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84"/>
                  <a:gd name="T13" fmla="*/ 0 h 1248"/>
                  <a:gd name="T14" fmla="*/ 384 w 384"/>
                  <a:gd name="T15" fmla="*/ 1248 h 1248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84" h="1248">
                    <a:moveTo>
                      <a:pt x="384" y="1248"/>
                    </a:moveTo>
                    <a:cubicBezTo>
                      <a:pt x="336" y="1224"/>
                      <a:pt x="288" y="1200"/>
                      <a:pt x="240" y="1104"/>
                    </a:cubicBezTo>
                    <a:cubicBezTo>
                      <a:pt x="192" y="1008"/>
                      <a:pt x="136" y="856"/>
                      <a:pt x="96" y="672"/>
                    </a:cubicBezTo>
                    <a:cubicBezTo>
                      <a:pt x="56" y="488"/>
                      <a:pt x="28" y="244"/>
                      <a:pt x="0" y="0"/>
                    </a:cubicBezTo>
                  </a:path>
                </a:pathLst>
              </a:custGeom>
              <a:noFill/>
              <a:ln w="9525" cap="flat" cmpd="sng">
                <a:solidFill>
                  <a:srgbClr val="0099FF">
                    <a:alpha val="50195"/>
                  </a:srgbClr>
                </a:solidFill>
                <a:prstDash val="solid"/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2635" name="Freeform 133"/>
              <p:cNvSpPr>
                <a:spLocks/>
              </p:cNvSpPr>
              <p:nvPr/>
            </p:nvSpPr>
            <p:spPr bwMode="auto">
              <a:xfrm>
                <a:off x="4623" y="3264"/>
                <a:ext cx="220" cy="790"/>
              </a:xfrm>
              <a:custGeom>
                <a:avLst/>
                <a:gdLst>
                  <a:gd name="T0" fmla="*/ 384 w 384"/>
                  <a:gd name="T1" fmla="*/ 1248 h 1248"/>
                  <a:gd name="T2" fmla="*/ 240 w 384"/>
                  <a:gd name="T3" fmla="*/ 1104 h 1248"/>
                  <a:gd name="T4" fmla="*/ 96 w 384"/>
                  <a:gd name="T5" fmla="*/ 672 h 1248"/>
                  <a:gd name="T6" fmla="*/ 0 w 384"/>
                  <a:gd name="T7" fmla="*/ 0 h 1248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84"/>
                  <a:gd name="T13" fmla="*/ 0 h 1248"/>
                  <a:gd name="T14" fmla="*/ 384 w 384"/>
                  <a:gd name="T15" fmla="*/ 1248 h 1248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84" h="1248">
                    <a:moveTo>
                      <a:pt x="384" y="1248"/>
                    </a:moveTo>
                    <a:cubicBezTo>
                      <a:pt x="336" y="1224"/>
                      <a:pt x="288" y="1200"/>
                      <a:pt x="240" y="1104"/>
                    </a:cubicBezTo>
                    <a:cubicBezTo>
                      <a:pt x="192" y="1008"/>
                      <a:pt x="136" y="856"/>
                      <a:pt x="96" y="672"/>
                    </a:cubicBezTo>
                    <a:cubicBezTo>
                      <a:pt x="56" y="488"/>
                      <a:pt x="28" y="244"/>
                      <a:pt x="0" y="0"/>
                    </a:cubicBezTo>
                  </a:path>
                </a:pathLst>
              </a:custGeom>
              <a:noFill/>
              <a:ln w="9525" cap="flat" cmpd="sng">
                <a:solidFill>
                  <a:srgbClr val="0099FF">
                    <a:alpha val="50195"/>
                  </a:srgbClr>
                </a:solidFill>
                <a:prstDash val="solid"/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790662" name="Text Box 134"/>
            <p:cNvSpPr txBox="1">
              <a:spLocks noChangeArrowheads="1"/>
            </p:cNvSpPr>
            <p:nvPr/>
          </p:nvSpPr>
          <p:spPr bwMode="auto">
            <a:xfrm>
              <a:off x="-4224" y="2401"/>
              <a:ext cx="1812" cy="686"/>
            </a:xfrm>
            <a:prstGeom prst="rect">
              <a:avLst/>
            </a:prstGeom>
            <a:noFill/>
            <a:ln w="9525">
              <a:noFill/>
              <a:miter lim="800000"/>
              <a:headEnd type="none" w="lg" len="lg"/>
              <a:tailEnd type="none" w="lg" len="lg"/>
            </a:ln>
            <a:effectLst>
              <a:outerShdw dist="53882" dir="18900000" algn="ctr" rotWithShape="0">
                <a:srgbClr val="0099CC">
                  <a:alpha val="50000"/>
                </a:srgbClr>
              </a:outer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ru-RU" sz="3200" b="1" i="1">
                  <a:solidFill>
                    <a:srgbClr val="0033CC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Monotype Corsiva" pitchFamily="66" charset="0"/>
                </a:rPr>
                <a:t>           2 способ</a:t>
              </a:r>
            </a:p>
          </p:txBody>
        </p:sp>
      </p:grpSp>
      <p:sp>
        <p:nvSpPr>
          <p:cNvPr id="22552" name="AutoShape 135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153400" y="6096000"/>
            <a:ext cx="450850" cy="428625"/>
          </a:xfrm>
          <a:prstGeom prst="actionButtonForwardNext">
            <a:avLst/>
          </a:prstGeom>
          <a:gradFill rotWithShape="1">
            <a:gsLst>
              <a:gs pos="0">
                <a:schemeClr val="bg1"/>
              </a:gs>
              <a:gs pos="100000">
                <a:srgbClr val="0099FF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grpSp>
        <p:nvGrpSpPr>
          <p:cNvPr id="790532" name="Group 136"/>
          <p:cNvGrpSpPr>
            <a:grpSpLocks/>
          </p:cNvGrpSpPr>
          <p:nvPr/>
        </p:nvGrpSpPr>
        <p:grpSpPr bwMode="auto">
          <a:xfrm>
            <a:off x="0" y="1447800"/>
            <a:ext cx="8967788" cy="3048000"/>
            <a:chOff x="-5472" y="1392"/>
            <a:chExt cx="5649" cy="2976"/>
          </a:xfrm>
        </p:grpSpPr>
        <p:grpSp>
          <p:nvGrpSpPr>
            <p:cNvPr id="790533" name="Group 137"/>
            <p:cNvGrpSpPr>
              <a:grpSpLocks/>
            </p:cNvGrpSpPr>
            <p:nvPr/>
          </p:nvGrpSpPr>
          <p:grpSpPr bwMode="auto">
            <a:xfrm>
              <a:off x="-5472" y="1392"/>
              <a:ext cx="5649" cy="2976"/>
              <a:chOff x="48" y="1728"/>
              <a:chExt cx="5649" cy="2539"/>
            </a:xfrm>
          </p:grpSpPr>
          <p:sp>
            <p:nvSpPr>
              <p:cNvPr id="790666" name="Freeform 138"/>
              <p:cNvSpPr>
                <a:spLocks/>
              </p:cNvSpPr>
              <p:nvPr/>
            </p:nvSpPr>
            <p:spPr bwMode="auto">
              <a:xfrm>
                <a:off x="48" y="1811"/>
                <a:ext cx="5649" cy="2456"/>
              </a:xfrm>
              <a:custGeom>
                <a:avLst/>
                <a:gdLst/>
                <a:ahLst/>
                <a:cxnLst>
                  <a:cxn ang="0">
                    <a:pos x="401" y="57"/>
                  </a:cxn>
                  <a:cxn ang="0">
                    <a:pos x="707" y="47"/>
                  </a:cxn>
                  <a:cxn ang="0">
                    <a:pos x="1030" y="57"/>
                  </a:cxn>
                  <a:cxn ang="0">
                    <a:pos x="1354" y="57"/>
                  </a:cxn>
                  <a:cxn ang="0">
                    <a:pos x="1660" y="57"/>
                  </a:cxn>
                  <a:cxn ang="0">
                    <a:pos x="1971" y="51"/>
                  </a:cxn>
                  <a:cxn ang="0">
                    <a:pos x="2268" y="49"/>
                  </a:cxn>
                  <a:cxn ang="0">
                    <a:pos x="2575" y="45"/>
                  </a:cxn>
                  <a:cxn ang="0">
                    <a:pos x="2917" y="35"/>
                  </a:cxn>
                  <a:cxn ang="0">
                    <a:pos x="3261" y="33"/>
                  </a:cxn>
                  <a:cxn ang="0">
                    <a:pos x="3635" y="35"/>
                  </a:cxn>
                  <a:cxn ang="0">
                    <a:pos x="3966" y="37"/>
                  </a:cxn>
                  <a:cxn ang="0">
                    <a:pos x="4331" y="33"/>
                  </a:cxn>
                  <a:cxn ang="0">
                    <a:pos x="4694" y="29"/>
                  </a:cxn>
                  <a:cxn ang="0">
                    <a:pos x="5041" y="33"/>
                  </a:cxn>
                  <a:cxn ang="0">
                    <a:pos x="5404" y="39"/>
                  </a:cxn>
                  <a:cxn ang="0">
                    <a:pos x="5408" y="901"/>
                  </a:cxn>
                  <a:cxn ang="0">
                    <a:pos x="5496" y="2013"/>
                  </a:cxn>
                  <a:cxn ang="0">
                    <a:pos x="5584" y="2293"/>
                  </a:cxn>
                  <a:cxn ang="0">
                    <a:pos x="5528" y="2373"/>
                  </a:cxn>
                  <a:cxn ang="0">
                    <a:pos x="4726" y="2253"/>
                  </a:cxn>
                  <a:cxn ang="0">
                    <a:pos x="4036" y="2317"/>
                  </a:cxn>
                  <a:cxn ang="0">
                    <a:pos x="3460" y="2405"/>
                  </a:cxn>
                  <a:cxn ang="0">
                    <a:pos x="3007" y="2397"/>
                  </a:cxn>
                  <a:cxn ang="0">
                    <a:pos x="2417" y="2373"/>
                  </a:cxn>
                  <a:cxn ang="0">
                    <a:pos x="1988" y="2223"/>
                  </a:cxn>
                  <a:cxn ang="0">
                    <a:pos x="1687" y="2398"/>
                  </a:cxn>
                  <a:cxn ang="0">
                    <a:pos x="1113" y="2398"/>
                  </a:cxn>
                  <a:cxn ang="0">
                    <a:pos x="429" y="2398"/>
                  </a:cxn>
                  <a:cxn ang="0">
                    <a:pos x="19" y="2252"/>
                  </a:cxn>
                  <a:cxn ang="0">
                    <a:pos x="210" y="1901"/>
                  </a:cxn>
                  <a:cxn ang="0">
                    <a:pos x="237" y="701"/>
                  </a:cxn>
                  <a:cxn ang="0">
                    <a:pos x="266" y="152"/>
                  </a:cxn>
                </a:cxnLst>
                <a:rect l="0" t="0" r="r" b="b"/>
                <a:pathLst>
                  <a:path w="5649" h="2456">
                    <a:moveTo>
                      <a:pt x="264" y="155"/>
                    </a:moveTo>
                    <a:cubicBezTo>
                      <a:pt x="287" y="140"/>
                      <a:pt x="354" y="57"/>
                      <a:pt x="401" y="57"/>
                    </a:cubicBezTo>
                    <a:cubicBezTo>
                      <a:pt x="449" y="58"/>
                      <a:pt x="496" y="161"/>
                      <a:pt x="548" y="160"/>
                    </a:cubicBezTo>
                    <a:cubicBezTo>
                      <a:pt x="598" y="158"/>
                      <a:pt x="655" y="50"/>
                      <a:pt x="707" y="47"/>
                    </a:cubicBezTo>
                    <a:cubicBezTo>
                      <a:pt x="760" y="45"/>
                      <a:pt x="812" y="143"/>
                      <a:pt x="867" y="145"/>
                    </a:cubicBezTo>
                    <a:cubicBezTo>
                      <a:pt x="921" y="147"/>
                      <a:pt x="977" y="55"/>
                      <a:pt x="1030" y="57"/>
                    </a:cubicBezTo>
                    <a:cubicBezTo>
                      <a:pt x="1084" y="59"/>
                      <a:pt x="1136" y="155"/>
                      <a:pt x="1191" y="155"/>
                    </a:cubicBezTo>
                    <a:cubicBezTo>
                      <a:pt x="1245" y="155"/>
                      <a:pt x="1301" y="57"/>
                      <a:pt x="1354" y="57"/>
                    </a:cubicBezTo>
                    <a:cubicBezTo>
                      <a:pt x="1407" y="58"/>
                      <a:pt x="1459" y="160"/>
                      <a:pt x="1510" y="160"/>
                    </a:cubicBezTo>
                    <a:cubicBezTo>
                      <a:pt x="1561" y="160"/>
                      <a:pt x="1608" y="55"/>
                      <a:pt x="1660" y="57"/>
                    </a:cubicBezTo>
                    <a:cubicBezTo>
                      <a:pt x="1712" y="60"/>
                      <a:pt x="1772" y="175"/>
                      <a:pt x="1824" y="174"/>
                    </a:cubicBezTo>
                    <a:cubicBezTo>
                      <a:pt x="1877" y="173"/>
                      <a:pt x="1921" y="48"/>
                      <a:pt x="1971" y="51"/>
                    </a:cubicBezTo>
                    <a:cubicBezTo>
                      <a:pt x="2021" y="54"/>
                      <a:pt x="2078" y="191"/>
                      <a:pt x="2128" y="191"/>
                    </a:cubicBezTo>
                    <a:cubicBezTo>
                      <a:pt x="2177" y="191"/>
                      <a:pt x="2219" y="51"/>
                      <a:pt x="2268" y="49"/>
                    </a:cubicBezTo>
                    <a:cubicBezTo>
                      <a:pt x="2316" y="47"/>
                      <a:pt x="2369" y="182"/>
                      <a:pt x="2421" y="181"/>
                    </a:cubicBezTo>
                    <a:cubicBezTo>
                      <a:pt x="2472" y="180"/>
                      <a:pt x="2523" y="43"/>
                      <a:pt x="2575" y="45"/>
                    </a:cubicBezTo>
                    <a:cubicBezTo>
                      <a:pt x="2627" y="47"/>
                      <a:pt x="2679" y="193"/>
                      <a:pt x="2735" y="191"/>
                    </a:cubicBezTo>
                    <a:cubicBezTo>
                      <a:pt x="2792" y="189"/>
                      <a:pt x="2856" y="39"/>
                      <a:pt x="2917" y="35"/>
                    </a:cubicBezTo>
                    <a:cubicBezTo>
                      <a:pt x="2978" y="31"/>
                      <a:pt x="3043" y="165"/>
                      <a:pt x="3100" y="165"/>
                    </a:cubicBezTo>
                    <a:cubicBezTo>
                      <a:pt x="3158" y="165"/>
                      <a:pt x="3200" y="30"/>
                      <a:pt x="3261" y="33"/>
                    </a:cubicBezTo>
                    <a:cubicBezTo>
                      <a:pt x="3321" y="36"/>
                      <a:pt x="3398" y="181"/>
                      <a:pt x="3460" y="181"/>
                    </a:cubicBezTo>
                    <a:cubicBezTo>
                      <a:pt x="3522" y="181"/>
                      <a:pt x="3578" y="37"/>
                      <a:pt x="3635" y="35"/>
                    </a:cubicBezTo>
                    <a:cubicBezTo>
                      <a:pt x="3691" y="33"/>
                      <a:pt x="3743" y="167"/>
                      <a:pt x="3798" y="167"/>
                    </a:cubicBezTo>
                    <a:cubicBezTo>
                      <a:pt x="3853" y="167"/>
                      <a:pt x="3906" y="37"/>
                      <a:pt x="3966" y="37"/>
                    </a:cubicBezTo>
                    <a:cubicBezTo>
                      <a:pt x="4025" y="37"/>
                      <a:pt x="4091" y="166"/>
                      <a:pt x="4153" y="165"/>
                    </a:cubicBezTo>
                    <a:cubicBezTo>
                      <a:pt x="4214" y="164"/>
                      <a:pt x="4273" y="35"/>
                      <a:pt x="4331" y="33"/>
                    </a:cubicBezTo>
                    <a:cubicBezTo>
                      <a:pt x="4388" y="31"/>
                      <a:pt x="4439" y="156"/>
                      <a:pt x="4500" y="155"/>
                    </a:cubicBezTo>
                    <a:cubicBezTo>
                      <a:pt x="4560" y="154"/>
                      <a:pt x="4633" y="30"/>
                      <a:pt x="4694" y="29"/>
                    </a:cubicBezTo>
                    <a:cubicBezTo>
                      <a:pt x="4755" y="28"/>
                      <a:pt x="4807" y="150"/>
                      <a:pt x="4865" y="151"/>
                    </a:cubicBezTo>
                    <a:cubicBezTo>
                      <a:pt x="4922" y="152"/>
                      <a:pt x="4979" y="31"/>
                      <a:pt x="5041" y="33"/>
                    </a:cubicBezTo>
                    <a:cubicBezTo>
                      <a:pt x="5103" y="35"/>
                      <a:pt x="5179" y="162"/>
                      <a:pt x="5239" y="163"/>
                    </a:cubicBezTo>
                    <a:cubicBezTo>
                      <a:pt x="5299" y="164"/>
                      <a:pt x="5353" y="0"/>
                      <a:pt x="5404" y="39"/>
                    </a:cubicBezTo>
                    <a:cubicBezTo>
                      <a:pt x="5456" y="78"/>
                      <a:pt x="5545" y="253"/>
                      <a:pt x="5546" y="397"/>
                    </a:cubicBezTo>
                    <a:cubicBezTo>
                      <a:pt x="5547" y="541"/>
                      <a:pt x="5408" y="701"/>
                      <a:pt x="5408" y="901"/>
                    </a:cubicBezTo>
                    <a:cubicBezTo>
                      <a:pt x="5408" y="1101"/>
                      <a:pt x="5529" y="1412"/>
                      <a:pt x="5544" y="1597"/>
                    </a:cubicBezTo>
                    <a:cubicBezTo>
                      <a:pt x="5559" y="1782"/>
                      <a:pt x="5504" y="1908"/>
                      <a:pt x="5496" y="2013"/>
                    </a:cubicBezTo>
                    <a:cubicBezTo>
                      <a:pt x="5488" y="2118"/>
                      <a:pt x="5481" y="2182"/>
                      <a:pt x="5496" y="2229"/>
                    </a:cubicBezTo>
                    <a:cubicBezTo>
                      <a:pt x="5511" y="2276"/>
                      <a:pt x="5560" y="2280"/>
                      <a:pt x="5584" y="2293"/>
                    </a:cubicBezTo>
                    <a:cubicBezTo>
                      <a:pt x="5608" y="2306"/>
                      <a:pt x="5649" y="2296"/>
                      <a:pt x="5640" y="2309"/>
                    </a:cubicBezTo>
                    <a:cubicBezTo>
                      <a:pt x="5631" y="2322"/>
                      <a:pt x="5603" y="2357"/>
                      <a:pt x="5528" y="2373"/>
                    </a:cubicBezTo>
                    <a:cubicBezTo>
                      <a:pt x="5453" y="2389"/>
                      <a:pt x="5326" y="2425"/>
                      <a:pt x="5192" y="2405"/>
                    </a:cubicBezTo>
                    <a:cubicBezTo>
                      <a:pt x="5058" y="2385"/>
                      <a:pt x="4872" y="2246"/>
                      <a:pt x="4726" y="2253"/>
                    </a:cubicBezTo>
                    <a:cubicBezTo>
                      <a:pt x="4580" y="2260"/>
                      <a:pt x="4431" y="2434"/>
                      <a:pt x="4316" y="2445"/>
                    </a:cubicBezTo>
                    <a:cubicBezTo>
                      <a:pt x="4201" y="2456"/>
                      <a:pt x="4135" y="2345"/>
                      <a:pt x="4036" y="2317"/>
                    </a:cubicBezTo>
                    <a:cubicBezTo>
                      <a:pt x="3936" y="2289"/>
                      <a:pt x="3815" y="2262"/>
                      <a:pt x="3719" y="2277"/>
                    </a:cubicBezTo>
                    <a:cubicBezTo>
                      <a:pt x="3623" y="2292"/>
                      <a:pt x="3542" y="2396"/>
                      <a:pt x="3460" y="2405"/>
                    </a:cubicBezTo>
                    <a:cubicBezTo>
                      <a:pt x="3378" y="2414"/>
                      <a:pt x="3305" y="2334"/>
                      <a:pt x="3230" y="2333"/>
                    </a:cubicBezTo>
                    <a:cubicBezTo>
                      <a:pt x="3154" y="2332"/>
                      <a:pt x="3096" y="2412"/>
                      <a:pt x="3007" y="2397"/>
                    </a:cubicBezTo>
                    <a:cubicBezTo>
                      <a:pt x="2918" y="2382"/>
                      <a:pt x="2796" y="2249"/>
                      <a:pt x="2698" y="2245"/>
                    </a:cubicBezTo>
                    <a:cubicBezTo>
                      <a:pt x="2600" y="2241"/>
                      <a:pt x="2497" y="2356"/>
                      <a:pt x="2417" y="2373"/>
                    </a:cubicBezTo>
                    <a:cubicBezTo>
                      <a:pt x="2337" y="2390"/>
                      <a:pt x="2287" y="2374"/>
                      <a:pt x="2216" y="2349"/>
                    </a:cubicBezTo>
                    <a:cubicBezTo>
                      <a:pt x="2145" y="2324"/>
                      <a:pt x="2048" y="2224"/>
                      <a:pt x="1988" y="2223"/>
                    </a:cubicBezTo>
                    <a:cubicBezTo>
                      <a:pt x="1928" y="2222"/>
                      <a:pt x="1902" y="2311"/>
                      <a:pt x="1851" y="2340"/>
                    </a:cubicBezTo>
                    <a:cubicBezTo>
                      <a:pt x="1801" y="2369"/>
                      <a:pt x="1761" y="2408"/>
                      <a:pt x="1687" y="2398"/>
                    </a:cubicBezTo>
                    <a:cubicBezTo>
                      <a:pt x="1615" y="2389"/>
                      <a:pt x="1510" y="2281"/>
                      <a:pt x="1414" y="2281"/>
                    </a:cubicBezTo>
                    <a:cubicBezTo>
                      <a:pt x="1318" y="2281"/>
                      <a:pt x="1227" y="2398"/>
                      <a:pt x="1113" y="2398"/>
                    </a:cubicBezTo>
                    <a:cubicBezTo>
                      <a:pt x="999" y="2398"/>
                      <a:pt x="843" y="2281"/>
                      <a:pt x="729" y="2281"/>
                    </a:cubicBezTo>
                    <a:cubicBezTo>
                      <a:pt x="616" y="2281"/>
                      <a:pt x="511" y="2384"/>
                      <a:pt x="429" y="2398"/>
                    </a:cubicBezTo>
                    <a:cubicBezTo>
                      <a:pt x="346" y="2413"/>
                      <a:pt x="306" y="2393"/>
                      <a:pt x="237" y="2369"/>
                    </a:cubicBezTo>
                    <a:cubicBezTo>
                      <a:pt x="169" y="2345"/>
                      <a:pt x="36" y="2281"/>
                      <a:pt x="19" y="2252"/>
                    </a:cubicBezTo>
                    <a:cubicBezTo>
                      <a:pt x="0" y="2223"/>
                      <a:pt x="95" y="2252"/>
                      <a:pt x="128" y="2194"/>
                    </a:cubicBezTo>
                    <a:cubicBezTo>
                      <a:pt x="160" y="2135"/>
                      <a:pt x="192" y="2022"/>
                      <a:pt x="210" y="1901"/>
                    </a:cubicBezTo>
                    <a:cubicBezTo>
                      <a:pt x="228" y="1780"/>
                      <a:pt x="236" y="1666"/>
                      <a:pt x="241" y="1466"/>
                    </a:cubicBezTo>
                    <a:cubicBezTo>
                      <a:pt x="245" y="1266"/>
                      <a:pt x="239" y="885"/>
                      <a:pt x="237" y="701"/>
                    </a:cubicBezTo>
                    <a:cubicBezTo>
                      <a:pt x="236" y="518"/>
                      <a:pt x="225" y="455"/>
                      <a:pt x="229" y="364"/>
                    </a:cubicBezTo>
                    <a:cubicBezTo>
                      <a:pt x="235" y="272"/>
                      <a:pt x="258" y="196"/>
                      <a:pt x="266" y="152"/>
                    </a:cubicBezTo>
                  </a:path>
                </a:pathLst>
              </a:custGeom>
              <a:gradFill rotWithShape="1">
                <a:gsLst>
                  <a:gs pos="0">
                    <a:srgbClr val="A6D6DA"/>
                  </a:gs>
                  <a:gs pos="50000">
                    <a:schemeClr val="bg1"/>
                  </a:gs>
                  <a:gs pos="100000">
                    <a:srgbClr val="A6D6DA"/>
                  </a:gs>
                </a:gsLst>
                <a:lin ang="0" scaled="1"/>
              </a:gradFill>
              <a:ln w="9525" cap="flat" cmpd="sng">
                <a:solidFill>
                  <a:schemeClr val="tx2"/>
                </a:solidFill>
                <a:prstDash val="solid"/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grpSp>
            <p:nvGrpSpPr>
              <p:cNvPr id="790534" name="Group 139"/>
              <p:cNvGrpSpPr>
                <a:grpSpLocks/>
              </p:cNvGrpSpPr>
              <p:nvPr/>
            </p:nvGrpSpPr>
            <p:grpSpPr bwMode="auto">
              <a:xfrm>
                <a:off x="387" y="1751"/>
                <a:ext cx="92" cy="235"/>
                <a:chOff x="275" y="191"/>
                <a:chExt cx="161" cy="385"/>
              </a:xfrm>
            </p:grpSpPr>
            <p:sp>
              <p:nvSpPr>
                <p:cNvPr id="22609" name="Oval 140"/>
                <p:cNvSpPr>
                  <a:spLocks noChangeArrowheads="1"/>
                </p:cNvSpPr>
                <p:nvPr/>
              </p:nvSpPr>
              <p:spPr bwMode="auto">
                <a:xfrm>
                  <a:off x="336" y="480"/>
                  <a:ext cx="48" cy="96"/>
                </a:xfrm>
                <a:prstGeom prst="ellipse">
                  <a:avLst/>
                </a:prstGeom>
                <a:noFill/>
                <a:ln w="9525">
                  <a:solidFill>
                    <a:schemeClr val="tx2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90669" name="Freeform 141"/>
                <p:cNvSpPr>
                  <a:spLocks/>
                </p:cNvSpPr>
                <p:nvPr/>
              </p:nvSpPr>
              <p:spPr bwMode="auto">
                <a:xfrm>
                  <a:off x="275" y="190"/>
                  <a:ext cx="161" cy="368"/>
                </a:xfrm>
                <a:custGeom>
                  <a:avLst/>
                  <a:gdLst/>
                  <a:ahLst/>
                  <a:cxnLst>
                    <a:cxn ang="0">
                      <a:pos x="97" y="295"/>
                    </a:cxn>
                    <a:cxn ang="0">
                      <a:pos x="88" y="363"/>
                    </a:cxn>
                    <a:cxn ang="0">
                      <a:pos x="51" y="319"/>
                    </a:cxn>
                    <a:cxn ang="0">
                      <a:pos x="6" y="216"/>
                    </a:cxn>
                    <a:cxn ang="0">
                      <a:pos x="13" y="95"/>
                    </a:cxn>
                    <a:cxn ang="0">
                      <a:pos x="37" y="25"/>
                    </a:cxn>
                    <a:cxn ang="0">
                      <a:pos x="82" y="0"/>
                    </a:cxn>
                    <a:cxn ang="0">
                      <a:pos x="130" y="25"/>
                    </a:cxn>
                    <a:cxn ang="0">
                      <a:pos x="156" y="81"/>
                    </a:cxn>
                    <a:cxn ang="0">
                      <a:pos x="159" y="198"/>
                    </a:cxn>
                    <a:cxn ang="0">
                      <a:pos x="145" y="198"/>
                    </a:cxn>
                    <a:cxn ang="0">
                      <a:pos x="133" y="195"/>
                    </a:cxn>
                    <a:cxn ang="0">
                      <a:pos x="136" y="134"/>
                    </a:cxn>
                    <a:cxn ang="0">
                      <a:pos x="129" y="85"/>
                    </a:cxn>
                    <a:cxn ang="0">
                      <a:pos x="108" y="53"/>
                    </a:cxn>
                    <a:cxn ang="0">
                      <a:pos x="82" y="43"/>
                    </a:cxn>
                    <a:cxn ang="0">
                      <a:pos x="61" y="53"/>
                    </a:cxn>
                    <a:cxn ang="0">
                      <a:pos x="42" y="111"/>
                    </a:cxn>
                    <a:cxn ang="0">
                      <a:pos x="39" y="193"/>
                    </a:cxn>
                    <a:cxn ang="0">
                      <a:pos x="58" y="264"/>
                    </a:cxn>
                    <a:cxn ang="0">
                      <a:pos x="84" y="292"/>
                    </a:cxn>
                    <a:cxn ang="0">
                      <a:pos x="97" y="295"/>
                    </a:cxn>
                  </a:cxnLst>
                  <a:rect l="0" t="0" r="r" b="b"/>
                  <a:pathLst>
                    <a:path w="161" h="367">
                      <a:moveTo>
                        <a:pt x="97" y="295"/>
                      </a:moveTo>
                      <a:cubicBezTo>
                        <a:pt x="98" y="308"/>
                        <a:pt x="96" y="359"/>
                        <a:pt x="88" y="363"/>
                      </a:cubicBezTo>
                      <a:cubicBezTo>
                        <a:pt x="80" y="367"/>
                        <a:pt x="65" y="344"/>
                        <a:pt x="51" y="319"/>
                      </a:cubicBezTo>
                      <a:cubicBezTo>
                        <a:pt x="37" y="294"/>
                        <a:pt x="12" y="253"/>
                        <a:pt x="6" y="216"/>
                      </a:cubicBezTo>
                      <a:cubicBezTo>
                        <a:pt x="0" y="179"/>
                        <a:pt x="8" y="127"/>
                        <a:pt x="13" y="95"/>
                      </a:cubicBezTo>
                      <a:cubicBezTo>
                        <a:pt x="18" y="63"/>
                        <a:pt x="25" y="41"/>
                        <a:pt x="37" y="25"/>
                      </a:cubicBezTo>
                      <a:cubicBezTo>
                        <a:pt x="49" y="9"/>
                        <a:pt x="67" y="0"/>
                        <a:pt x="82" y="0"/>
                      </a:cubicBezTo>
                      <a:cubicBezTo>
                        <a:pt x="97" y="0"/>
                        <a:pt x="118" y="11"/>
                        <a:pt x="130" y="25"/>
                      </a:cubicBezTo>
                      <a:cubicBezTo>
                        <a:pt x="142" y="39"/>
                        <a:pt x="151" y="52"/>
                        <a:pt x="156" y="81"/>
                      </a:cubicBezTo>
                      <a:cubicBezTo>
                        <a:pt x="161" y="110"/>
                        <a:pt x="161" y="179"/>
                        <a:pt x="159" y="198"/>
                      </a:cubicBezTo>
                      <a:cubicBezTo>
                        <a:pt x="157" y="217"/>
                        <a:pt x="149" y="198"/>
                        <a:pt x="145" y="198"/>
                      </a:cubicBezTo>
                      <a:cubicBezTo>
                        <a:pt x="141" y="198"/>
                        <a:pt x="134" y="206"/>
                        <a:pt x="133" y="195"/>
                      </a:cubicBezTo>
                      <a:cubicBezTo>
                        <a:pt x="132" y="184"/>
                        <a:pt x="137" y="152"/>
                        <a:pt x="136" y="134"/>
                      </a:cubicBezTo>
                      <a:cubicBezTo>
                        <a:pt x="135" y="116"/>
                        <a:pt x="134" y="98"/>
                        <a:pt x="129" y="85"/>
                      </a:cubicBezTo>
                      <a:cubicBezTo>
                        <a:pt x="124" y="72"/>
                        <a:pt x="116" y="60"/>
                        <a:pt x="108" y="53"/>
                      </a:cubicBezTo>
                      <a:cubicBezTo>
                        <a:pt x="100" y="46"/>
                        <a:pt x="90" y="43"/>
                        <a:pt x="82" y="43"/>
                      </a:cubicBezTo>
                      <a:cubicBezTo>
                        <a:pt x="74" y="43"/>
                        <a:pt x="68" y="42"/>
                        <a:pt x="61" y="53"/>
                      </a:cubicBezTo>
                      <a:cubicBezTo>
                        <a:pt x="54" y="64"/>
                        <a:pt x="46" y="88"/>
                        <a:pt x="42" y="111"/>
                      </a:cubicBezTo>
                      <a:cubicBezTo>
                        <a:pt x="38" y="134"/>
                        <a:pt x="36" y="167"/>
                        <a:pt x="39" y="193"/>
                      </a:cubicBezTo>
                      <a:cubicBezTo>
                        <a:pt x="42" y="219"/>
                        <a:pt x="51" y="248"/>
                        <a:pt x="58" y="264"/>
                      </a:cubicBezTo>
                      <a:cubicBezTo>
                        <a:pt x="65" y="280"/>
                        <a:pt x="78" y="287"/>
                        <a:pt x="84" y="292"/>
                      </a:cubicBezTo>
                      <a:cubicBezTo>
                        <a:pt x="90" y="297"/>
                        <a:pt x="94" y="295"/>
                        <a:pt x="97" y="295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chemeClr val="bg1">
                        <a:alpha val="49001"/>
                      </a:schemeClr>
                    </a:gs>
                    <a:gs pos="50000">
                      <a:srgbClr val="0000FF">
                        <a:alpha val="45000"/>
                      </a:srgbClr>
                    </a:gs>
                    <a:gs pos="100000">
                      <a:schemeClr val="bg1">
                        <a:alpha val="49001"/>
                      </a:schemeClr>
                    </a:gs>
                  </a:gsLst>
                  <a:lin ang="0" scaled="1"/>
                </a:gradFill>
                <a:ln w="9525" cap="flat" cmpd="sng">
                  <a:solidFill>
                    <a:srgbClr val="0000FF">
                      <a:alpha val="50000"/>
                    </a:srgbClr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  <p:grpSp>
            <p:nvGrpSpPr>
              <p:cNvPr id="790535" name="Group 142"/>
              <p:cNvGrpSpPr>
                <a:grpSpLocks/>
              </p:cNvGrpSpPr>
              <p:nvPr/>
            </p:nvGrpSpPr>
            <p:grpSpPr bwMode="auto">
              <a:xfrm>
                <a:off x="695" y="1752"/>
                <a:ext cx="93" cy="234"/>
                <a:chOff x="275" y="191"/>
                <a:chExt cx="161" cy="385"/>
              </a:xfrm>
            </p:grpSpPr>
            <p:sp>
              <p:nvSpPr>
                <p:cNvPr id="22607" name="Oval 143"/>
                <p:cNvSpPr>
                  <a:spLocks noChangeArrowheads="1"/>
                </p:cNvSpPr>
                <p:nvPr/>
              </p:nvSpPr>
              <p:spPr bwMode="auto">
                <a:xfrm>
                  <a:off x="336" y="480"/>
                  <a:ext cx="48" cy="96"/>
                </a:xfrm>
                <a:prstGeom prst="ellipse">
                  <a:avLst/>
                </a:prstGeom>
                <a:noFill/>
                <a:ln w="9525">
                  <a:solidFill>
                    <a:schemeClr val="tx2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90672" name="Freeform 144"/>
                <p:cNvSpPr>
                  <a:spLocks/>
                </p:cNvSpPr>
                <p:nvPr/>
              </p:nvSpPr>
              <p:spPr bwMode="auto">
                <a:xfrm>
                  <a:off x="275" y="191"/>
                  <a:ext cx="161" cy="368"/>
                </a:xfrm>
                <a:custGeom>
                  <a:avLst/>
                  <a:gdLst/>
                  <a:ahLst/>
                  <a:cxnLst>
                    <a:cxn ang="0">
                      <a:pos x="97" y="295"/>
                    </a:cxn>
                    <a:cxn ang="0">
                      <a:pos x="88" y="363"/>
                    </a:cxn>
                    <a:cxn ang="0">
                      <a:pos x="51" y="319"/>
                    </a:cxn>
                    <a:cxn ang="0">
                      <a:pos x="6" y="216"/>
                    </a:cxn>
                    <a:cxn ang="0">
                      <a:pos x="13" y="95"/>
                    </a:cxn>
                    <a:cxn ang="0">
                      <a:pos x="37" y="25"/>
                    </a:cxn>
                    <a:cxn ang="0">
                      <a:pos x="82" y="0"/>
                    </a:cxn>
                    <a:cxn ang="0">
                      <a:pos x="130" y="25"/>
                    </a:cxn>
                    <a:cxn ang="0">
                      <a:pos x="156" y="81"/>
                    </a:cxn>
                    <a:cxn ang="0">
                      <a:pos x="159" y="198"/>
                    </a:cxn>
                    <a:cxn ang="0">
                      <a:pos x="145" y="198"/>
                    </a:cxn>
                    <a:cxn ang="0">
                      <a:pos x="133" y="195"/>
                    </a:cxn>
                    <a:cxn ang="0">
                      <a:pos x="136" y="134"/>
                    </a:cxn>
                    <a:cxn ang="0">
                      <a:pos x="129" y="85"/>
                    </a:cxn>
                    <a:cxn ang="0">
                      <a:pos x="108" y="53"/>
                    </a:cxn>
                    <a:cxn ang="0">
                      <a:pos x="82" y="43"/>
                    </a:cxn>
                    <a:cxn ang="0">
                      <a:pos x="61" y="53"/>
                    </a:cxn>
                    <a:cxn ang="0">
                      <a:pos x="42" y="111"/>
                    </a:cxn>
                    <a:cxn ang="0">
                      <a:pos x="39" y="193"/>
                    </a:cxn>
                    <a:cxn ang="0">
                      <a:pos x="58" y="264"/>
                    </a:cxn>
                    <a:cxn ang="0">
                      <a:pos x="84" y="292"/>
                    </a:cxn>
                    <a:cxn ang="0">
                      <a:pos x="97" y="295"/>
                    </a:cxn>
                  </a:cxnLst>
                  <a:rect l="0" t="0" r="r" b="b"/>
                  <a:pathLst>
                    <a:path w="161" h="367">
                      <a:moveTo>
                        <a:pt x="97" y="295"/>
                      </a:moveTo>
                      <a:cubicBezTo>
                        <a:pt x="98" y="308"/>
                        <a:pt x="96" y="359"/>
                        <a:pt x="88" y="363"/>
                      </a:cubicBezTo>
                      <a:cubicBezTo>
                        <a:pt x="80" y="367"/>
                        <a:pt x="65" y="344"/>
                        <a:pt x="51" y="319"/>
                      </a:cubicBezTo>
                      <a:cubicBezTo>
                        <a:pt x="37" y="294"/>
                        <a:pt x="12" y="253"/>
                        <a:pt x="6" y="216"/>
                      </a:cubicBezTo>
                      <a:cubicBezTo>
                        <a:pt x="0" y="179"/>
                        <a:pt x="8" y="127"/>
                        <a:pt x="13" y="95"/>
                      </a:cubicBezTo>
                      <a:cubicBezTo>
                        <a:pt x="18" y="63"/>
                        <a:pt x="25" y="41"/>
                        <a:pt x="37" y="25"/>
                      </a:cubicBezTo>
                      <a:cubicBezTo>
                        <a:pt x="49" y="9"/>
                        <a:pt x="67" y="0"/>
                        <a:pt x="82" y="0"/>
                      </a:cubicBezTo>
                      <a:cubicBezTo>
                        <a:pt x="97" y="0"/>
                        <a:pt x="118" y="11"/>
                        <a:pt x="130" y="25"/>
                      </a:cubicBezTo>
                      <a:cubicBezTo>
                        <a:pt x="142" y="39"/>
                        <a:pt x="151" y="52"/>
                        <a:pt x="156" y="81"/>
                      </a:cubicBezTo>
                      <a:cubicBezTo>
                        <a:pt x="161" y="110"/>
                        <a:pt x="161" y="179"/>
                        <a:pt x="159" y="198"/>
                      </a:cubicBezTo>
                      <a:cubicBezTo>
                        <a:pt x="157" y="217"/>
                        <a:pt x="149" y="198"/>
                        <a:pt x="145" y="198"/>
                      </a:cubicBezTo>
                      <a:cubicBezTo>
                        <a:pt x="141" y="198"/>
                        <a:pt x="134" y="206"/>
                        <a:pt x="133" y="195"/>
                      </a:cubicBezTo>
                      <a:cubicBezTo>
                        <a:pt x="132" y="184"/>
                        <a:pt x="137" y="152"/>
                        <a:pt x="136" y="134"/>
                      </a:cubicBezTo>
                      <a:cubicBezTo>
                        <a:pt x="135" y="116"/>
                        <a:pt x="134" y="98"/>
                        <a:pt x="129" y="85"/>
                      </a:cubicBezTo>
                      <a:cubicBezTo>
                        <a:pt x="124" y="72"/>
                        <a:pt x="116" y="60"/>
                        <a:pt x="108" y="53"/>
                      </a:cubicBezTo>
                      <a:cubicBezTo>
                        <a:pt x="100" y="46"/>
                        <a:pt x="90" y="43"/>
                        <a:pt x="82" y="43"/>
                      </a:cubicBezTo>
                      <a:cubicBezTo>
                        <a:pt x="74" y="43"/>
                        <a:pt x="68" y="42"/>
                        <a:pt x="61" y="53"/>
                      </a:cubicBezTo>
                      <a:cubicBezTo>
                        <a:pt x="54" y="64"/>
                        <a:pt x="46" y="88"/>
                        <a:pt x="42" y="111"/>
                      </a:cubicBezTo>
                      <a:cubicBezTo>
                        <a:pt x="38" y="134"/>
                        <a:pt x="36" y="167"/>
                        <a:pt x="39" y="193"/>
                      </a:cubicBezTo>
                      <a:cubicBezTo>
                        <a:pt x="42" y="219"/>
                        <a:pt x="51" y="248"/>
                        <a:pt x="58" y="264"/>
                      </a:cubicBezTo>
                      <a:cubicBezTo>
                        <a:pt x="65" y="280"/>
                        <a:pt x="78" y="287"/>
                        <a:pt x="84" y="292"/>
                      </a:cubicBezTo>
                      <a:cubicBezTo>
                        <a:pt x="90" y="297"/>
                        <a:pt x="94" y="295"/>
                        <a:pt x="97" y="295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chemeClr val="bg1">
                        <a:alpha val="49001"/>
                      </a:schemeClr>
                    </a:gs>
                    <a:gs pos="50000">
                      <a:srgbClr val="0000FF">
                        <a:alpha val="45000"/>
                      </a:srgbClr>
                    </a:gs>
                    <a:gs pos="100000">
                      <a:schemeClr val="bg1">
                        <a:alpha val="49001"/>
                      </a:schemeClr>
                    </a:gs>
                  </a:gsLst>
                  <a:lin ang="0" scaled="1"/>
                </a:gradFill>
                <a:ln w="9525" cap="flat" cmpd="sng">
                  <a:solidFill>
                    <a:srgbClr val="0000FF">
                      <a:alpha val="50000"/>
                    </a:srgbClr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  <p:grpSp>
            <p:nvGrpSpPr>
              <p:cNvPr id="790536" name="Group 145"/>
              <p:cNvGrpSpPr>
                <a:grpSpLocks/>
              </p:cNvGrpSpPr>
              <p:nvPr/>
            </p:nvGrpSpPr>
            <p:grpSpPr bwMode="auto">
              <a:xfrm>
                <a:off x="1025" y="1752"/>
                <a:ext cx="90" cy="234"/>
                <a:chOff x="275" y="191"/>
                <a:chExt cx="161" cy="385"/>
              </a:xfrm>
            </p:grpSpPr>
            <p:sp>
              <p:nvSpPr>
                <p:cNvPr id="22605" name="Oval 146"/>
                <p:cNvSpPr>
                  <a:spLocks noChangeArrowheads="1"/>
                </p:cNvSpPr>
                <p:nvPr/>
              </p:nvSpPr>
              <p:spPr bwMode="auto">
                <a:xfrm>
                  <a:off x="336" y="480"/>
                  <a:ext cx="48" cy="96"/>
                </a:xfrm>
                <a:prstGeom prst="ellipse">
                  <a:avLst/>
                </a:prstGeom>
                <a:noFill/>
                <a:ln w="9525">
                  <a:solidFill>
                    <a:schemeClr val="tx2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90675" name="Freeform 147"/>
                <p:cNvSpPr>
                  <a:spLocks/>
                </p:cNvSpPr>
                <p:nvPr/>
              </p:nvSpPr>
              <p:spPr bwMode="auto">
                <a:xfrm>
                  <a:off x="275" y="191"/>
                  <a:ext cx="161" cy="368"/>
                </a:xfrm>
                <a:custGeom>
                  <a:avLst/>
                  <a:gdLst/>
                  <a:ahLst/>
                  <a:cxnLst>
                    <a:cxn ang="0">
                      <a:pos x="97" y="295"/>
                    </a:cxn>
                    <a:cxn ang="0">
                      <a:pos x="88" y="363"/>
                    </a:cxn>
                    <a:cxn ang="0">
                      <a:pos x="51" y="319"/>
                    </a:cxn>
                    <a:cxn ang="0">
                      <a:pos x="6" y="216"/>
                    </a:cxn>
                    <a:cxn ang="0">
                      <a:pos x="13" y="95"/>
                    </a:cxn>
                    <a:cxn ang="0">
                      <a:pos x="37" y="25"/>
                    </a:cxn>
                    <a:cxn ang="0">
                      <a:pos x="82" y="0"/>
                    </a:cxn>
                    <a:cxn ang="0">
                      <a:pos x="130" y="25"/>
                    </a:cxn>
                    <a:cxn ang="0">
                      <a:pos x="156" y="81"/>
                    </a:cxn>
                    <a:cxn ang="0">
                      <a:pos x="159" y="198"/>
                    </a:cxn>
                    <a:cxn ang="0">
                      <a:pos x="145" y="198"/>
                    </a:cxn>
                    <a:cxn ang="0">
                      <a:pos x="133" y="195"/>
                    </a:cxn>
                    <a:cxn ang="0">
                      <a:pos x="136" y="134"/>
                    </a:cxn>
                    <a:cxn ang="0">
                      <a:pos x="129" y="85"/>
                    </a:cxn>
                    <a:cxn ang="0">
                      <a:pos x="108" y="53"/>
                    </a:cxn>
                    <a:cxn ang="0">
                      <a:pos x="82" y="43"/>
                    </a:cxn>
                    <a:cxn ang="0">
                      <a:pos x="61" y="53"/>
                    </a:cxn>
                    <a:cxn ang="0">
                      <a:pos x="42" y="111"/>
                    </a:cxn>
                    <a:cxn ang="0">
                      <a:pos x="39" y="193"/>
                    </a:cxn>
                    <a:cxn ang="0">
                      <a:pos x="58" y="264"/>
                    </a:cxn>
                    <a:cxn ang="0">
                      <a:pos x="84" y="292"/>
                    </a:cxn>
                    <a:cxn ang="0">
                      <a:pos x="97" y="295"/>
                    </a:cxn>
                  </a:cxnLst>
                  <a:rect l="0" t="0" r="r" b="b"/>
                  <a:pathLst>
                    <a:path w="161" h="367">
                      <a:moveTo>
                        <a:pt x="97" y="295"/>
                      </a:moveTo>
                      <a:cubicBezTo>
                        <a:pt x="98" y="308"/>
                        <a:pt x="96" y="359"/>
                        <a:pt x="88" y="363"/>
                      </a:cubicBezTo>
                      <a:cubicBezTo>
                        <a:pt x="80" y="367"/>
                        <a:pt x="65" y="344"/>
                        <a:pt x="51" y="319"/>
                      </a:cubicBezTo>
                      <a:cubicBezTo>
                        <a:pt x="37" y="294"/>
                        <a:pt x="12" y="253"/>
                        <a:pt x="6" y="216"/>
                      </a:cubicBezTo>
                      <a:cubicBezTo>
                        <a:pt x="0" y="179"/>
                        <a:pt x="8" y="127"/>
                        <a:pt x="13" y="95"/>
                      </a:cubicBezTo>
                      <a:cubicBezTo>
                        <a:pt x="18" y="63"/>
                        <a:pt x="25" y="41"/>
                        <a:pt x="37" y="25"/>
                      </a:cubicBezTo>
                      <a:cubicBezTo>
                        <a:pt x="49" y="9"/>
                        <a:pt x="67" y="0"/>
                        <a:pt x="82" y="0"/>
                      </a:cubicBezTo>
                      <a:cubicBezTo>
                        <a:pt x="97" y="0"/>
                        <a:pt x="118" y="11"/>
                        <a:pt x="130" y="25"/>
                      </a:cubicBezTo>
                      <a:cubicBezTo>
                        <a:pt x="142" y="39"/>
                        <a:pt x="151" y="52"/>
                        <a:pt x="156" y="81"/>
                      </a:cubicBezTo>
                      <a:cubicBezTo>
                        <a:pt x="161" y="110"/>
                        <a:pt x="161" y="179"/>
                        <a:pt x="159" y="198"/>
                      </a:cubicBezTo>
                      <a:cubicBezTo>
                        <a:pt x="157" y="217"/>
                        <a:pt x="149" y="198"/>
                        <a:pt x="145" y="198"/>
                      </a:cubicBezTo>
                      <a:cubicBezTo>
                        <a:pt x="141" y="198"/>
                        <a:pt x="134" y="206"/>
                        <a:pt x="133" y="195"/>
                      </a:cubicBezTo>
                      <a:cubicBezTo>
                        <a:pt x="132" y="184"/>
                        <a:pt x="137" y="152"/>
                        <a:pt x="136" y="134"/>
                      </a:cubicBezTo>
                      <a:cubicBezTo>
                        <a:pt x="135" y="116"/>
                        <a:pt x="134" y="98"/>
                        <a:pt x="129" y="85"/>
                      </a:cubicBezTo>
                      <a:cubicBezTo>
                        <a:pt x="124" y="72"/>
                        <a:pt x="116" y="60"/>
                        <a:pt x="108" y="53"/>
                      </a:cubicBezTo>
                      <a:cubicBezTo>
                        <a:pt x="100" y="46"/>
                        <a:pt x="90" y="43"/>
                        <a:pt x="82" y="43"/>
                      </a:cubicBezTo>
                      <a:cubicBezTo>
                        <a:pt x="74" y="43"/>
                        <a:pt x="68" y="42"/>
                        <a:pt x="61" y="53"/>
                      </a:cubicBezTo>
                      <a:cubicBezTo>
                        <a:pt x="54" y="64"/>
                        <a:pt x="46" y="88"/>
                        <a:pt x="42" y="111"/>
                      </a:cubicBezTo>
                      <a:cubicBezTo>
                        <a:pt x="38" y="134"/>
                        <a:pt x="36" y="167"/>
                        <a:pt x="39" y="193"/>
                      </a:cubicBezTo>
                      <a:cubicBezTo>
                        <a:pt x="42" y="219"/>
                        <a:pt x="51" y="248"/>
                        <a:pt x="58" y="264"/>
                      </a:cubicBezTo>
                      <a:cubicBezTo>
                        <a:pt x="65" y="280"/>
                        <a:pt x="78" y="287"/>
                        <a:pt x="84" y="292"/>
                      </a:cubicBezTo>
                      <a:cubicBezTo>
                        <a:pt x="90" y="297"/>
                        <a:pt x="94" y="295"/>
                        <a:pt x="97" y="295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chemeClr val="bg1">
                        <a:alpha val="49001"/>
                      </a:schemeClr>
                    </a:gs>
                    <a:gs pos="50000">
                      <a:srgbClr val="0000FF">
                        <a:alpha val="45000"/>
                      </a:srgbClr>
                    </a:gs>
                    <a:gs pos="100000">
                      <a:schemeClr val="bg1">
                        <a:alpha val="49001"/>
                      </a:schemeClr>
                    </a:gs>
                  </a:gsLst>
                  <a:lin ang="0" scaled="1"/>
                </a:gradFill>
                <a:ln w="9525" cap="flat" cmpd="sng">
                  <a:solidFill>
                    <a:srgbClr val="0000FF">
                      <a:alpha val="50000"/>
                    </a:srgbClr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  <p:grpSp>
            <p:nvGrpSpPr>
              <p:cNvPr id="790537" name="Group 148"/>
              <p:cNvGrpSpPr>
                <a:grpSpLocks/>
              </p:cNvGrpSpPr>
              <p:nvPr/>
            </p:nvGrpSpPr>
            <p:grpSpPr bwMode="auto">
              <a:xfrm>
                <a:off x="1352" y="1752"/>
                <a:ext cx="92" cy="234"/>
                <a:chOff x="275" y="191"/>
                <a:chExt cx="161" cy="385"/>
              </a:xfrm>
            </p:grpSpPr>
            <p:sp>
              <p:nvSpPr>
                <p:cNvPr id="22603" name="Oval 149"/>
                <p:cNvSpPr>
                  <a:spLocks noChangeArrowheads="1"/>
                </p:cNvSpPr>
                <p:nvPr/>
              </p:nvSpPr>
              <p:spPr bwMode="auto">
                <a:xfrm>
                  <a:off x="336" y="480"/>
                  <a:ext cx="48" cy="96"/>
                </a:xfrm>
                <a:prstGeom prst="ellipse">
                  <a:avLst/>
                </a:prstGeom>
                <a:noFill/>
                <a:ln w="9525">
                  <a:solidFill>
                    <a:schemeClr val="tx2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90678" name="Freeform 150"/>
                <p:cNvSpPr>
                  <a:spLocks/>
                </p:cNvSpPr>
                <p:nvPr/>
              </p:nvSpPr>
              <p:spPr bwMode="auto">
                <a:xfrm>
                  <a:off x="275" y="191"/>
                  <a:ext cx="161" cy="368"/>
                </a:xfrm>
                <a:custGeom>
                  <a:avLst/>
                  <a:gdLst/>
                  <a:ahLst/>
                  <a:cxnLst>
                    <a:cxn ang="0">
                      <a:pos x="97" y="295"/>
                    </a:cxn>
                    <a:cxn ang="0">
                      <a:pos x="88" y="363"/>
                    </a:cxn>
                    <a:cxn ang="0">
                      <a:pos x="51" y="319"/>
                    </a:cxn>
                    <a:cxn ang="0">
                      <a:pos x="6" y="216"/>
                    </a:cxn>
                    <a:cxn ang="0">
                      <a:pos x="13" y="95"/>
                    </a:cxn>
                    <a:cxn ang="0">
                      <a:pos x="37" y="25"/>
                    </a:cxn>
                    <a:cxn ang="0">
                      <a:pos x="82" y="0"/>
                    </a:cxn>
                    <a:cxn ang="0">
                      <a:pos x="130" y="25"/>
                    </a:cxn>
                    <a:cxn ang="0">
                      <a:pos x="156" y="81"/>
                    </a:cxn>
                    <a:cxn ang="0">
                      <a:pos x="159" y="198"/>
                    </a:cxn>
                    <a:cxn ang="0">
                      <a:pos x="145" y="198"/>
                    </a:cxn>
                    <a:cxn ang="0">
                      <a:pos x="133" y="195"/>
                    </a:cxn>
                    <a:cxn ang="0">
                      <a:pos x="136" y="134"/>
                    </a:cxn>
                    <a:cxn ang="0">
                      <a:pos x="129" y="85"/>
                    </a:cxn>
                    <a:cxn ang="0">
                      <a:pos x="108" y="53"/>
                    </a:cxn>
                    <a:cxn ang="0">
                      <a:pos x="82" y="43"/>
                    </a:cxn>
                    <a:cxn ang="0">
                      <a:pos x="61" y="53"/>
                    </a:cxn>
                    <a:cxn ang="0">
                      <a:pos x="42" y="111"/>
                    </a:cxn>
                    <a:cxn ang="0">
                      <a:pos x="39" y="193"/>
                    </a:cxn>
                    <a:cxn ang="0">
                      <a:pos x="58" y="264"/>
                    </a:cxn>
                    <a:cxn ang="0">
                      <a:pos x="84" y="292"/>
                    </a:cxn>
                    <a:cxn ang="0">
                      <a:pos x="97" y="295"/>
                    </a:cxn>
                  </a:cxnLst>
                  <a:rect l="0" t="0" r="r" b="b"/>
                  <a:pathLst>
                    <a:path w="161" h="367">
                      <a:moveTo>
                        <a:pt x="97" y="295"/>
                      </a:moveTo>
                      <a:cubicBezTo>
                        <a:pt x="98" y="308"/>
                        <a:pt x="96" y="359"/>
                        <a:pt x="88" y="363"/>
                      </a:cubicBezTo>
                      <a:cubicBezTo>
                        <a:pt x="80" y="367"/>
                        <a:pt x="65" y="344"/>
                        <a:pt x="51" y="319"/>
                      </a:cubicBezTo>
                      <a:cubicBezTo>
                        <a:pt x="37" y="294"/>
                        <a:pt x="12" y="253"/>
                        <a:pt x="6" y="216"/>
                      </a:cubicBezTo>
                      <a:cubicBezTo>
                        <a:pt x="0" y="179"/>
                        <a:pt x="8" y="127"/>
                        <a:pt x="13" y="95"/>
                      </a:cubicBezTo>
                      <a:cubicBezTo>
                        <a:pt x="18" y="63"/>
                        <a:pt x="25" y="41"/>
                        <a:pt x="37" y="25"/>
                      </a:cubicBezTo>
                      <a:cubicBezTo>
                        <a:pt x="49" y="9"/>
                        <a:pt x="67" y="0"/>
                        <a:pt x="82" y="0"/>
                      </a:cubicBezTo>
                      <a:cubicBezTo>
                        <a:pt x="97" y="0"/>
                        <a:pt x="118" y="11"/>
                        <a:pt x="130" y="25"/>
                      </a:cubicBezTo>
                      <a:cubicBezTo>
                        <a:pt x="142" y="39"/>
                        <a:pt x="151" y="52"/>
                        <a:pt x="156" y="81"/>
                      </a:cubicBezTo>
                      <a:cubicBezTo>
                        <a:pt x="161" y="110"/>
                        <a:pt x="161" y="179"/>
                        <a:pt x="159" y="198"/>
                      </a:cubicBezTo>
                      <a:cubicBezTo>
                        <a:pt x="157" y="217"/>
                        <a:pt x="149" y="198"/>
                        <a:pt x="145" y="198"/>
                      </a:cubicBezTo>
                      <a:cubicBezTo>
                        <a:pt x="141" y="198"/>
                        <a:pt x="134" y="206"/>
                        <a:pt x="133" y="195"/>
                      </a:cubicBezTo>
                      <a:cubicBezTo>
                        <a:pt x="132" y="184"/>
                        <a:pt x="137" y="152"/>
                        <a:pt x="136" y="134"/>
                      </a:cubicBezTo>
                      <a:cubicBezTo>
                        <a:pt x="135" y="116"/>
                        <a:pt x="134" y="98"/>
                        <a:pt x="129" y="85"/>
                      </a:cubicBezTo>
                      <a:cubicBezTo>
                        <a:pt x="124" y="72"/>
                        <a:pt x="116" y="60"/>
                        <a:pt x="108" y="53"/>
                      </a:cubicBezTo>
                      <a:cubicBezTo>
                        <a:pt x="100" y="46"/>
                        <a:pt x="90" y="43"/>
                        <a:pt x="82" y="43"/>
                      </a:cubicBezTo>
                      <a:cubicBezTo>
                        <a:pt x="74" y="43"/>
                        <a:pt x="68" y="42"/>
                        <a:pt x="61" y="53"/>
                      </a:cubicBezTo>
                      <a:cubicBezTo>
                        <a:pt x="54" y="64"/>
                        <a:pt x="46" y="88"/>
                        <a:pt x="42" y="111"/>
                      </a:cubicBezTo>
                      <a:cubicBezTo>
                        <a:pt x="38" y="134"/>
                        <a:pt x="36" y="167"/>
                        <a:pt x="39" y="193"/>
                      </a:cubicBezTo>
                      <a:cubicBezTo>
                        <a:pt x="42" y="219"/>
                        <a:pt x="51" y="248"/>
                        <a:pt x="58" y="264"/>
                      </a:cubicBezTo>
                      <a:cubicBezTo>
                        <a:pt x="65" y="280"/>
                        <a:pt x="78" y="287"/>
                        <a:pt x="84" y="292"/>
                      </a:cubicBezTo>
                      <a:cubicBezTo>
                        <a:pt x="90" y="297"/>
                        <a:pt x="94" y="295"/>
                        <a:pt x="97" y="295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chemeClr val="bg1">
                        <a:alpha val="49001"/>
                      </a:schemeClr>
                    </a:gs>
                    <a:gs pos="50000">
                      <a:srgbClr val="0000FF">
                        <a:alpha val="45000"/>
                      </a:srgbClr>
                    </a:gs>
                    <a:gs pos="100000">
                      <a:schemeClr val="bg1">
                        <a:alpha val="49001"/>
                      </a:schemeClr>
                    </a:gs>
                  </a:gsLst>
                  <a:lin ang="0" scaled="1"/>
                </a:gradFill>
                <a:ln w="9525" cap="flat" cmpd="sng">
                  <a:solidFill>
                    <a:srgbClr val="0000FF">
                      <a:alpha val="50000"/>
                    </a:srgbClr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  <p:grpSp>
            <p:nvGrpSpPr>
              <p:cNvPr id="790538" name="Group 151"/>
              <p:cNvGrpSpPr>
                <a:grpSpLocks/>
              </p:cNvGrpSpPr>
              <p:nvPr/>
            </p:nvGrpSpPr>
            <p:grpSpPr bwMode="auto">
              <a:xfrm>
                <a:off x="1643" y="1752"/>
                <a:ext cx="92" cy="234"/>
                <a:chOff x="275" y="191"/>
                <a:chExt cx="161" cy="385"/>
              </a:xfrm>
            </p:grpSpPr>
            <p:sp>
              <p:nvSpPr>
                <p:cNvPr id="22601" name="Oval 152"/>
                <p:cNvSpPr>
                  <a:spLocks noChangeArrowheads="1"/>
                </p:cNvSpPr>
                <p:nvPr/>
              </p:nvSpPr>
              <p:spPr bwMode="auto">
                <a:xfrm>
                  <a:off x="336" y="480"/>
                  <a:ext cx="48" cy="96"/>
                </a:xfrm>
                <a:prstGeom prst="ellipse">
                  <a:avLst/>
                </a:prstGeom>
                <a:noFill/>
                <a:ln w="9525">
                  <a:solidFill>
                    <a:schemeClr val="tx2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90681" name="Freeform 153"/>
                <p:cNvSpPr>
                  <a:spLocks/>
                </p:cNvSpPr>
                <p:nvPr/>
              </p:nvSpPr>
              <p:spPr bwMode="auto">
                <a:xfrm>
                  <a:off x="275" y="191"/>
                  <a:ext cx="161" cy="368"/>
                </a:xfrm>
                <a:custGeom>
                  <a:avLst/>
                  <a:gdLst/>
                  <a:ahLst/>
                  <a:cxnLst>
                    <a:cxn ang="0">
                      <a:pos x="97" y="295"/>
                    </a:cxn>
                    <a:cxn ang="0">
                      <a:pos x="88" y="363"/>
                    </a:cxn>
                    <a:cxn ang="0">
                      <a:pos x="51" y="319"/>
                    </a:cxn>
                    <a:cxn ang="0">
                      <a:pos x="6" y="216"/>
                    </a:cxn>
                    <a:cxn ang="0">
                      <a:pos x="13" y="95"/>
                    </a:cxn>
                    <a:cxn ang="0">
                      <a:pos x="37" y="25"/>
                    </a:cxn>
                    <a:cxn ang="0">
                      <a:pos x="82" y="0"/>
                    </a:cxn>
                    <a:cxn ang="0">
                      <a:pos x="130" y="25"/>
                    </a:cxn>
                    <a:cxn ang="0">
                      <a:pos x="156" y="81"/>
                    </a:cxn>
                    <a:cxn ang="0">
                      <a:pos x="159" y="198"/>
                    </a:cxn>
                    <a:cxn ang="0">
                      <a:pos x="145" y="198"/>
                    </a:cxn>
                    <a:cxn ang="0">
                      <a:pos x="133" y="195"/>
                    </a:cxn>
                    <a:cxn ang="0">
                      <a:pos x="136" y="134"/>
                    </a:cxn>
                    <a:cxn ang="0">
                      <a:pos x="129" y="85"/>
                    </a:cxn>
                    <a:cxn ang="0">
                      <a:pos x="108" y="53"/>
                    </a:cxn>
                    <a:cxn ang="0">
                      <a:pos x="82" y="43"/>
                    </a:cxn>
                    <a:cxn ang="0">
                      <a:pos x="61" y="53"/>
                    </a:cxn>
                    <a:cxn ang="0">
                      <a:pos x="42" y="111"/>
                    </a:cxn>
                    <a:cxn ang="0">
                      <a:pos x="39" y="193"/>
                    </a:cxn>
                    <a:cxn ang="0">
                      <a:pos x="58" y="264"/>
                    </a:cxn>
                    <a:cxn ang="0">
                      <a:pos x="84" y="292"/>
                    </a:cxn>
                    <a:cxn ang="0">
                      <a:pos x="97" y="295"/>
                    </a:cxn>
                  </a:cxnLst>
                  <a:rect l="0" t="0" r="r" b="b"/>
                  <a:pathLst>
                    <a:path w="161" h="367">
                      <a:moveTo>
                        <a:pt x="97" y="295"/>
                      </a:moveTo>
                      <a:cubicBezTo>
                        <a:pt x="98" y="308"/>
                        <a:pt x="96" y="359"/>
                        <a:pt x="88" y="363"/>
                      </a:cubicBezTo>
                      <a:cubicBezTo>
                        <a:pt x="80" y="367"/>
                        <a:pt x="65" y="344"/>
                        <a:pt x="51" y="319"/>
                      </a:cubicBezTo>
                      <a:cubicBezTo>
                        <a:pt x="37" y="294"/>
                        <a:pt x="12" y="253"/>
                        <a:pt x="6" y="216"/>
                      </a:cubicBezTo>
                      <a:cubicBezTo>
                        <a:pt x="0" y="179"/>
                        <a:pt x="8" y="127"/>
                        <a:pt x="13" y="95"/>
                      </a:cubicBezTo>
                      <a:cubicBezTo>
                        <a:pt x="18" y="63"/>
                        <a:pt x="25" y="41"/>
                        <a:pt x="37" y="25"/>
                      </a:cubicBezTo>
                      <a:cubicBezTo>
                        <a:pt x="49" y="9"/>
                        <a:pt x="67" y="0"/>
                        <a:pt x="82" y="0"/>
                      </a:cubicBezTo>
                      <a:cubicBezTo>
                        <a:pt x="97" y="0"/>
                        <a:pt x="118" y="11"/>
                        <a:pt x="130" y="25"/>
                      </a:cubicBezTo>
                      <a:cubicBezTo>
                        <a:pt x="142" y="39"/>
                        <a:pt x="151" y="52"/>
                        <a:pt x="156" y="81"/>
                      </a:cubicBezTo>
                      <a:cubicBezTo>
                        <a:pt x="161" y="110"/>
                        <a:pt x="161" y="179"/>
                        <a:pt x="159" y="198"/>
                      </a:cubicBezTo>
                      <a:cubicBezTo>
                        <a:pt x="157" y="217"/>
                        <a:pt x="149" y="198"/>
                        <a:pt x="145" y="198"/>
                      </a:cubicBezTo>
                      <a:cubicBezTo>
                        <a:pt x="141" y="198"/>
                        <a:pt x="134" y="206"/>
                        <a:pt x="133" y="195"/>
                      </a:cubicBezTo>
                      <a:cubicBezTo>
                        <a:pt x="132" y="184"/>
                        <a:pt x="137" y="152"/>
                        <a:pt x="136" y="134"/>
                      </a:cubicBezTo>
                      <a:cubicBezTo>
                        <a:pt x="135" y="116"/>
                        <a:pt x="134" y="98"/>
                        <a:pt x="129" y="85"/>
                      </a:cubicBezTo>
                      <a:cubicBezTo>
                        <a:pt x="124" y="72"/>
                        <a:pt x="116" y="60"/>
                        <a:pt x="108" y="53"/>
                      </a:cubicBezTo>
                      <a:cubicBezTo>
                        <a:pt x="100" y="46"/>
                        <a:pt x="90" y="43"/>
                        <a:pt x="82" y="43"/>
                      </a:cubicBezTo>
                      <a:cubicBezTo>
                        <a:pt x="74" y="43"/>
                        <a:pt x="68" y="42"/>
                        <a:pt x="61" y="53"/>
                      </a:cubicBezTo>
                      <a:cubicBezTo>
                        <a:pt x="54" y="64"/>
                        <a:pt x="46" y="88"/>
                        <a:pt x="42" y="111"/>
                      </a:cubicBezTo>
                      <a:cubicBezTo>
                        <a:pt x="38" y="134"/>
                        <a:pt x="36" y="167"/>
                        <a:pt x="39" y="193"/>
                      </a:cubicBezTo>
                      <a:cubicBezTo>
                        <a:pt x="42" y="219"/>
                        <a:pt x="51" y="248"/>
                        <a:pt x="58" y="264"/>
                      </a:cubicBezTo>
                      <a:cubicBezTo>
                        <a:pt x="65" y="280"/>
                        <a:pt x="78" y="287"/>
                        <a:pt x="84" y="292"/>
                      </a:cubicBezTo>
                      <a:cubicBezTo>
                        <a:pt x="90" y="297"/>
                        <a:pt x="94" y="295"/>
                        <a:pt x="97" y="295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chemeClr val="bg1">
                        <a:alpha val="49001"/>
                      </a:schemeClr>
                    </a:gs>
                    <a:gs pos="50000">
                      <a:srgbClr val="0000FF">
                        <a:alpha val="45000"/>
                      </a:srgbClr>
                    </a:gs>
                    <a:gs pos="100000">
                      <a:schemeClr val="bg1">
                        <a:alpha val="49001"/>
                      </a:schemeClr>
                    </a:gs>
                  </a:gsLst>
                  <a:lin ang="0" scaled="1"/>
                </a:gradFill>
                <a:ln w="9525" cap="flat" cmpd="sng">
                  <a:solidFill>
                    <a:srgbClr val="0000FF">
                      <a:alpha val="50000"/>
                    </a:srgbClr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  <p:grpSp>
            <p:nvGrpSpPr>
              <p:cNvPr id="790540" name="Group 154"/>
              <p:cNvGrpSpPr>
                <a:grpSpLocks/>
              </p:cNvGrpSpPr>
              <p:nvPr/>
            </p:nvGrpSpPr>
            <p:grpSpPr bwMode="auto">
              <a:xfrm>
                <a:off x="1972" y="1752"/>
                <a:ext cx="92" cy="234"/>
                <a:chOff x="275" y="191"/>
                <a:chExt cx="161" cy="385"/>
              </a:xfrm>
            </p:grpSpPr>
            <p:sp>
              <p:nvSpPr>
                <p:cNvPr id="22599" name="Oval 155"/>
                <p:cNvSpPr>
                  <a:spLocks noChangeArrowheads="1"/>
                </p:cNvSpPr>
                <p:nvPr/>
              </p:nvSpPr>
              <p:spPr bwMode="auto">
                <a:xfrm>
                  <a:off x="336" y="480"/>
                  <a:ext cx="48" cy="96"/>
                </a:xfrm>
                <a:prstGeom prst="ellipse">
                  <a:avLst/>
                </a:prstGeom>
                <a:noFill/>
                <a:ln w="9525">
                  <a:solidFill>
                    <a:schemeClr val="tx2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90684" name="Freeform 156"/>
                <p:cNvSpPr>
                  <a:spLocks/>
                </p:cNvSpPr>
                <p:nvPr/>
              </p:nvSpPr>
              <p:spPr bwMode="auto">
                <a:xfrm>
                  <a:off x="275" y="191"/>
                  <a:ext cx="161" cy="368"/>
                </a:xfrm>
                <a:custGeom>
                  <a:avLst/>
                  <a:gdLst/>
                  <a:ahLst/>
                  <a:cxnLst>
                    <a:cxn ang="0">
                      <a:pos x="97" y="295"/>
                    </a:cxn>
                    <a:cxn ang="0">
                      <a:pos x="88" y="363"/>
                    </a:cxn>
                    <a:cxn ang="0">
                      <a:pos x="51" y="319"/>
                    </a:cxn>
                    <a:cxn ang="0">
                      <a:pos x="6" y="216"/>
                    </a:cxn>
                    <a:cxn ang="0">
                      <a:pos x="13" y="95"/>
                    </a:cxn>
                    <a:cxn ang="0">
                      <a:pos x="37" y="25"/>
                    </a:cxn>
                    <a:cxn ang="0">
                      <a:pos x="82" y="0"/>
                    </a:cxn>
                    <a:cxn ang="0">
                      <a:pos x="130" y="25"/>
                    </a:cxn>
                    <a:cxn ang="0">
                      <a:pos x="156" y="81"/>
                    </a:cxn>
                    <a:cxn ang="0">
                      <a:pos x="159" y="198"/>
                    </a:cxn>
                    <a:cxn ang="0">
                      <a:pos x="145" y="198"/>
                    </a:cxn>
                    <a:cxn ang="0">
                      <a:pos x="133" y="195"/>
                    </a:cxn>
                    <a:cxn ang="0">
                      <a:pos x="136" y="134"/>
                    </a:cxn>
                    <a:cxn ang="0">
                      <a:pos x="129" y="85"/>
                    </a:cxn>
                    <a:cxn ang="0">
                      <a:pos x="108" y="53"/>
                    </a:cxn>
                    <a:cxn ang="0">
                      <a:pos x="82" y="43"/>
                    </a:cxn>
                    <a:cxn ang="0">
                      <a:pos x="61" y="53"/>
                    </a:cxn>
                    <a:cxn ang="0">
                      <a:pos x="42" y="111"/>
                    </a:cxn>
                    <a:cxn ang="0">
                      <a:pos x="39" y="193"/>
                    </a:cxn>
                    <a:cxn ang="0">
                      <a:pos x="58" y="264"/>
                    </a:cxn>
                    <a:cxn ang="0">
                      <a:pos x="84" y="292"/>
                    </a:cxn>
                    <a:cxn ang="0">
                      <a:pos x="97" y="295"/>
                    </a:cxn>
                  </a:cxnLst>
                  <a:rect l="0" t="0" r="r" b="b"/>
                  <a:pathLst>
                    <a:path w="161" h="367">
                      <a:moveTo>
                        <a:pt x="97" y="295"/>
                      </a:moveTo>
                      <a:cubicBezTo>
                        <a:pt x="98" y="308"/>
                        <a:pt x="96" y="359"/>
                        <a:pt x="88" y="363"/>
                      </a:cubicBezTo>
                      <a:cubicBezTo>
                        <a:pt x="80" y="367"/>
                        <a:pt x="65" y="344"/>
                        <a:pt x="51" y="319"/>
                      </a:cubicBezTo>
                      <a:cubicBezTo>
                        <a:pt x="37" y="294"/>
                        <a:pt x="12" y="253"/>
                        <a:pt x="6" y="216"/>
                      </a:cubicBezTo>
                      <a:cubicBezTo>
                        <a:pt x="0" y="179"/>
                        <a:pt x="8" y="127"/>
                        <a:pt x="13" y="95"/>
                      </a:cubicBezTo>
                      <a:cubicBezTo>
                        <a:pt x="18" y="63"/>
                        <a:pt x="25" y="41"/>
                        <a:pt x="37" y="25"/>
                      </a:cubicBezTo>
                      <a:cubicBezTo>
                        <a:pt x="49" y="9"/>
                        <a:pt x="67" y="0"/>
                        <a:pt x="82" y="0"/>
                      </a:cubicBezTo>
                      <a:cubicBezTo>
                        <a:pt x="97" y="0"/>
                        <a:pt x="118" y="11"/>
                        <a:pt x="130" y="25"/>
                      </a:cubicBezTo>
                      <a:cubicBezTo>
                        <a:pt x="142" y="39"/>
                        <a:pt x="151" y="52"/>
                        <a:pt x="156" y="81"/>
                      </a:cubicBezTo>
                      <a:cubicBezTo>
                        <a:pt x="161" y="110"/>
                        <a:pt x="161" y="179"/>
                        <a:pt x="159" y="198"/>
                      </a:cubicBezTo>
                      <a:cubicBezTo>
                        <a:pt x="157" y="217"/>
                        <a:pt x="149" y="198"/>
                        <a:pt x="145" y="198"/>
                      </a:cubicBezTo>
                      <a:cubicBezTo>
                        <a:pt x="141" y="198"/>
                        <a:pt x="134" y="206"/>
                        <a:pt x="133" y="195"/>
                      </a:cubicBezTo>
                      <a:cubicBezTo>
                        <a:pt x="132" y="184"/>
                        <a:pt x="137" y="152"/>
                        <a:pt x="136" y="134"/>
                      </a:cubicBezTo>
                      <a:cubicBezTo>
                        <a:pt x="135" y="116"/>
                        <a:pt x="134" y="98"/>
                        <a:pt x="129" y="85"/>
                      </a:cubicBezTo>
                      <a:cubicBezTo>
                        <a:pt x="124" y="72"/>
                        <a:pt x="116" y="60"/>
                        <a:pt x="108" y="53"/>
                      </a:cubicBezTo>
                      <a:cubicBezTo>
                        <a:pt x="100" y="46"/>
                        <a:pt x="90" y="43"/>
                        <a:pt x="82" y="43"/>
                      </a:cubicBezTo>
                      <a:cubicBezTo>
                        <a:pt x="74" y="43"/>
                        <a:pt x="68" y="42"/>
                        <a:pt x="61" y="53"/>
                      </a:cubicBezTo>
                      <a:cubicBezTo>
                        <a:pt x="54" y="64"/>
                        <a:pt x="46" y="88"/>
                        <a:pt x="42" y="111"/>
                      </a:cubicBezTo>
                      <a:cubicBezTo>
                        <a:pt x="38" y="134"/>
                        <a:pt x="36" y="167"/>
                        <a:pt x="39" y="193"/>
                      </a:cubicBezTo>
                      <a:cubicBezTo>
                        <a:pt x="42" y="219"/>
                        <a:pt x="51" y="248"/>
                        <a:pt x="58" y="264"/>
                      </a:cubicBezTo>
                      <a:cubicBezTo>
                        <a:pt x="65" y="280"/>
                        <a:pt x="78" y="287"/>
                        <a:pt x="84" y="292"/>
                      </a:cubicBezTo>
                      <a:cubicBezTo>
                        <a:pt x="90" y="297"/>
                        <a:pt x="94" y="295"/>
                        <a:pt x="97" y="295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chemeClr val="bg1">
                        <a:alpha val="49001"/>
                      </a:schemeClr>
                    </a:gs>
                    <a:gs pos="50000">
                      <a:srgbClr val="0000FF">
                        <a:alpha val="45000"/>
                      </a:srgbClr>
                    </a:gs>
                    <a:gs pos="100000">
                      <a:schemeClr val="bg1">
                        <a:alpha val="49001"/>
                      </a:schemeClr>
                    </a:gs>
                  </a:gsLst>
                  <a:lin ang="0" scaled="1"/>
                </a:gradFill>
                <a:ln w="9525" cap="flat" cmpd="sng">
                  <a:solidFill>
                    <a:srgbClr val="0000FF">
                      <a:alpha val="50000"/>
                    </a:srgbClr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  <p:sp>
            <p:nvSpPr>
              <p:cNvPr id="22563" name="Freeform 157"/>
              <p:cNvSpPr>
                <a:spLocks/>
              </p:cNvSpPr>
              <p:nvPr/>
            </p:nvSpPr>
            <p:spPr bwMode="auto">
              <a:xfrm>
                <a:off x="1868" y="2585"/>
                <a:ext cx="141" cy="1449"/>
              </a:xfrm>
              <a:custGeom>
                <a:avLst/>
                <a:gdLst>
                  <a:gd name="T0" fmla="*/ 206 w 206"/>
                  <a:gd name="T1" fmla="*/ 2377 h 2377"/>
                  <a:gd name="T2" fmla="*/ 86 w 206"/>
                  <a:gd name="T3" fmla="*/ 2100 h 2377"/>
                  <a:gd name="T4" fmla="*/ 9 w 206"/>
                  <a:gd name="T5" fmla="*/ 1200 h 2377"/>
                  <a:gd name="T6" fmla="*/ 33 w 206"/>
                  <a:gd name="T7" fmla="*/ 0 h 2377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06"/>
                  <a:gd name="T13" fmla="*/ 0 h 2377"/>
                  <a:gd name="T14" fmla="*/ 206 w 206"/>
                  <a:gd name="T15" fmla="*/ 2377 h 2377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06" h="2377">
                    <a:moveTo>
                      <a:pt x="206" y="2377"/>
                    </a:moveTo>
                    <a:cubicBezTo>
                      <a:pt x="166" y="2331"/>
                      <a:pt x="119" y="2296"/>
                      <a:pt x="86" y="2100"/>
                    </a:cubicBezTo>
                    <a:cubicBezTo>
                      <a:pt x="53" y="1904"/>
                      <a:pt x="18" y="1550"/>
                      <a:pt x="9" y="1200"/>
                    </a:cubicBezTo>
                    <a:cubicBezTo>
                      <a:pt x="0" y="850"/>
                      <a:pt x="28" y="250"/>
                      <a:pt x="33" y="0"/>
                    </a:cubicBezTo>
                  </a:path>
                </a:pathLst>
              </a:custGeom>
              <a:noFill/>
              <a:ln w="9525" cap="flat" cmpd="sng">
                <a:solidFill>
                  <a:srgbClr val="0099FF">
                    <a:alpha val="50195"/>
                  </a:srgbClr>
                </a:solidFill>
                <a:prstDash val="solid"/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2564" name="Freeform 158"/>
              <p:cNvSpPr>
                <a:spLocks/>
              </p:cNvSpPr>
              <p:nvPr/>
            </p:nvSpPr>
            <p:spPr bwMode="auto">
              <a:xfrm>
                <a:off x="1298" y="2951"/>
                <a:ext cx="218" cy="1141"/>
              </a:xfrm>
              <a:custGeom>
                <a:avLst/>
                <a:gdLst>
                  <a:gd name="T0" fmla="*/ 384 w 384"/>
                  <a:gd name="T1" fmla="*/ 1248 h 1248"/>
                  <a:gd name="T2" fmla="*/ 240 w 384"/>
                  <a:gd name="T3" fmla="*/ 1104 h 1248"/>
                  <a:gd name="T4" fmla="*/ 96 w 384"/>
                  <a:gd name="T5" fmla="*/ 672 h 1248"/>
                  <a:gd name="T6" fmla="*/ 0 w 384"/>
                  <a:gd name="T7" fmla="*/ 0 h 1248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84"/>
                  <a:gd name="T13" fmla="*/ 0 h 1248"/>
                  <a:gd name="T14" fmla="*/ 384 w 384"/>
                  <a:gd name="T15" fmla="*/ 1248 h 1248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84" h="1248">
                    <a:moveTo>
                      <a:pt x="384" y="1248"/>
                    </a:moveTo>
                    <a:cubicBezTo>
                      <a:pt x="336" y="1224"/>
                      <a:pt x="288" y="1200"/>
                      <a:pt x="240" y="1104"/>
                    </a:cubicBezTo>
                    <a:cubicBezTo>
                      <a:pt x="192" y="1008"/>
                      <a:pt x="136" y="856"/>
                      <a:pt x="96" y="672"/>
                    </a:cubicBezTo>
                    <a:cubicBezTo>
                      <a:pt x="56" y="488"/>
                      <a:pt x="28" y="244"/>
                      <a:pt x="0" y="0"/>
                    </a:cubicBezTo>
                  </a:path>
                </a:pathLst>
              </a:custGeom>
              <a:noFill/>
              <a:ln w="9525" cap="flat" cmpd="sng">
                <a:solidFill>
                  <a:srgbClr val="0099FF">
                    <a:alpha val="50195"/>
                  </a:srgbClr>
                </a:solidFill>
                <a:prstDash val="solid"/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2565" name="Freeform 159"/>
              <p:cNvSpPr>
                <a:spLocks/>
              </p:cNvSpPr>
              <p:nvPr/>
            </p:nvSpPr>
            <p:spPr bwMode="auto">
              <a:xfrm>
                <a:off x="695" y="3332"/>
                <a:ext cx="220" cy="790"/>
              </a:xfrm>
              <a:custGeom>
                <a:avLst/>
                <a:gdLst>
                  <a:gd name="T0" fmla="*/ 384 w 384"/>
                  <a:gd name="T1" fmla="*/ 1248 h 1248"/>
                  <a:gd name="T2" fmla="*/ 240 w 384"/>
                  <a:gd name="T3" fmla="*/ 1104 h 1248"/>
                  <a:gd name="T4" fmla="*/ 96 w 384"/>
                  <a:gd name="T5" fmla="*/ 672 h 1248"/>
                  <a:gd name="T6" fmla="*/ 0 w 384"/>
                  <a:gd name="T7" fmla="*/ 0 h 1248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84"/>
                  <a:gd name="T13" fmla="*/ 0 h 1248"/>
                  <a:gd name="T14" fmla="*/ 384 w 384"/>
                  <a:gd name="T15" fmla="*/ 1248 h 1248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84" h="1248">
                    <a:moveTo>
                      <a:pt x="384" y="1248"/>
                    </a:moveTo>
                    <a:cubicBezTo>
                      <a:pt x="336" y="1224"/>
                      <a:pt x="288" y="1200"/>
                      <a:pt x="240" y="1104"/>
                    </a:cubicBezTo>
                    <a:cubicBezTo>
                      <a:pt x="192" y="1008"/>
                      <a:pt x="136" y="856"/>
                      <a:pt x="96" y="672"/>
                    </a:cubicBezTo>
                    <a:cubicBezTo>
                      <a:pt x="56" y="488"/>
                      <a:pt x="28" y="244"/>
                      <a:pt x="0" y="0"/>
                    </a:cubicBezTo>
                  </a:path>
                </a:pathLst>
              </a:custGeom>
              <a:noFill/>
              <a:ln w="9525" cap="flat" cmpd="sng">
                <a:solidFill>
                  <a:srgbClr val="0099FF">
                    <a:alpha val="50195"/>
                  </a:srgbClr>
                </a:solidFill>
                <a:prstDash val="solid"/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790543" name="Group 160"/>
              <p:cNvGrpSpPr>
                <a:grpSpLocks/>
              </p:cNvGrpSpPr>
              <p:nvPr/>
            </p:nvGrpSpPr>
            <p:grpSpPr bwMode="auto">
              <a:xfrm>
                <a:off x="2279" y="1751"/>
                <a:ext cx="92" cy="235"/>
                <a:chOff x="275" y="191"/>
                <a:chExt cx="161" cy="385"/>
              </a:xfrm>
            </p:grpSpPr>
            <p:sp>
              <p:nvSpPr>
                <p:cNvPr id="22597" name="Oval 161"/>
                <p:cNvSpPr>
                  <a:spLocks noChangeArrowheads="1"/>
                </p:cNvSpPr>
                <p:nvPr/>
              </p:nvSpPr>
              <p:spPr bwMode="auto">
                <a:xfrm>
                  <a:off x="336" y="480"/>
                  <a:ext cx="48" cy="96"/>
                </a:xfrm>
                <a:prstGeom prst="ellipse">
                  <a:avLst/>
                </a:prstGeom>
                <a:noFill/>
                <a:ln w="9525">
                  <a:solidFill>
                    <a:schemeClr val="tx2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90690" name="Freeform 162"/>
                <p:cNvSpPr>
                  <a:spLocks/>
                </p:cNvSpPr>
                <p:nvPr/>
              </p:nvSpPr>
              <p:spPr bwMode="auto">
                <a:xfrm>
                  <a:off x="275" y="190"/>
                  <a:ext cx="161" cy="368"/>
                </a:xfrm>
                <a:custGeom>
                  <a:avLst/>
                  <a:gdLst/>
                  <a:ahLst/>
                  <a:cxnLst>
                    <a:cxn ang="0">
                      <a:pos x="97" y="295"/>
                    </a:cxn>
                    <a:cxn ang="0">
                      <a:pos x="88" y="363"/>
                    </a:cxn>
                    <a:cxn ang="0">
                      <a:pos x="51" y="319"/>
                    </a:cxn>
                    <a:cxn ang="0">
                      <a:pos x="6" y="216"/>
                    </a:cxn>
                    <a:cxn ang="0">
                      <a:pos x="13" y="95"/>
                    </a:cxn>
                    <a:cxn ang="0">
                      <a:pos x="37" y="25"/>
                    </a:cxn>
                    <a:cxn ang="0">
                      <a:pos x="82" y="0"/>
                    </a:cxn>
                    <a:cxn ang="0">
                      <a:pos x="130" y="25"/>
                    </a:cxn>
                    <a:cxn ang="0">
                      <a:pos x="156" y="81"/>
                    </a:cxn>
                    <a:cxn ang="0">
                      <a:pos x="159" y="198"/>
                    </a:cxn>
                    <a:cxn ang="0">
                      <a:pos x="145" y="198"/>
                    </a:cxn>
                    <a:cxn ang="0">
                      <a:pos x="133" y="195"/>
                    </a:cxn>
                    <a:cxn ang="0">
                      <a:pos x="136" y="134"/>
                    </a:cxn>
                    <a:cxn ang="0">
                      <a:pos x="129" y="85"/>
                    </a:cxn>
                    <a:cxn ang="0">
                      <a:pos x="108" y="53"/>
                    </a:cxn>
                    <a:cxn ang="0">
                      <a:pos x="82" y="43"/>
                    </a:cxn>
                    <a:cxn ang="0">
                      <a:pos x="61" y="53"/>
                    </a:cxn>
                    <a:cxn ang="0">
                      <a:pos x="42" y="111"/>
                    </a:cxn>
                    <a:cxn ang="0">
                      <a:pos x="39" y="193"/>
                    </a:cxn>
                    <a:cxn ang="0">
                      <a:pos x="58" y="264"/>
                    </a:cxn>
                    <a:cxn ang="0">
                      <a:pos x="84" y="292"/>
                    </a:cxn>
                    <a:cxn ang="0">
                      <a:pos x="97" y="295"/>
                    </a:cxn>
                  </a:cxnLst>
                  <a:rect l="0" t="0" r="r" b="b"/>
                  <a:pathLst>
                    <a:path w="161" h="367">
                      <a:moveTo>
                        <a:pt x="97" y="295"/>
                      </a:moveTo>
                      <a:cubicBezTo>
                        <a:pt x="98" y="308"/>
                        <a:pt x="96" y="359"/>
                        <a:pt x="88" y="363"/>
                      </a:cubicBezTo>
                      <a:cubicBezTo>
                        <a:pt x="80" y="367"/>
                        <a:pt x="65" y="344"/>
                        <a:pt x="51" y="319"/>
                      </a:cubicBezTo>
                      <a:cubicBezTo>
                        <a:pt x="37" y="294"/>
                        <a:pt x="12" y="253"/>
                        <a:pt x="6" y="216"/>
                      </a:cubicBezTo>
                      <a:cubicBezTo>
                        <a:pt x="0" y="179"/>
                        <a:pt x="8" y="127"/>
                        <a:pt x="13" y="95"/>
                      </a:cubicBezTo>
                      <a:cubicBezTo>
                        <a:pt x="18" y="63"/>
                        <a:pt x="25" y="41"/>
                        <a:pt x="37" y="25"/>
                      </a:cubicBezTo>
                      <a:cubicBezTo>
                        <a:pt x="49" y="9"/>
                        <a:pt x="67" y="0"/>
                        <a:pt x="82" y="0"/>
                      </a:cubicBezTo>
                      <a:cubicBezTo>
                        <a:pt x="97" y="0"/>
                        <a:pt x="118" y="11"/>
                        <a:pt x="130" y="25"/>
                      </a:cubicBezTo>
                      <a:cubicBezTo>
                        <a:pt x="142" y="39"/>
                        <a:pt x="151" y="52"/>
                        <a:pt x="156" y="81"/>
                      </a:cubicBezTo>
                      <a:cubicBezTo>
                        <a:pt x="161" y="110"/>
                        <a:pt x="161" y="179"/>
                        <a:pt x="159" y="198"/>
                      </a:cubicBezTo>
                      <a:cubicBezTo>
                        <a:pt x="157" y="217"/>
                        <a:pt x="149" y="198"/>
                        <a:pt x="145" y="198"/>
                      </a:cubicBezTo>
                      <a:cubicBezTo>
                        <a:pt x="141" y="198"/>
                        <a:pt x="134" y="206"/>
                        <a:pt x="133" y="195"/>
                      </a:cubicBezTo>
                      <a:cubicBezTo>
                        <a:pt x="132" y="184"/>
                        <a:pt x="137" y="152"/>
                        <a:pt x="136" y="134"/>
                      </a:cubicBezTo>
                      <a:cubicBezTo>
                        <a:pt x="135" y="116"/>
                        <a:pt x="134" y="98"/>
                        <a:pt x="129" y="85"/>
                      </a:cubicBezTo>
                      <a:cubicBezTo>
                        <a:pt x="124" y="72"/>
                        <a:pt x="116" y="60"/>
                        <a:pt x="108" y="53"/>
                      </a:cubicBezTo>
                      <a:cubicBezTo>
                        <a:pt x="100" y="46"/>
                        <a:pt x="90" y="43"/>
                        <a:pt x="82" y="43"/>
                      </a:cubicBezTo>
                      <a:cubicBezTo>
                        <a:pt x="74" y="43"/>
                        <a:pt x="68" y="42"/>
                        <a:pt x="61" y="53"/>
                      </a:cubicBezTo>
                      <a:cubicBezTo>
                        <a:pt x="54" y="64"/>
                        <a:pt x="46" y="88"/>
                        <a:pt x="42" y="111"/>
                      </a:cubicBezTo>
                      <a:cubicBezTo>
                        <a:pt x="38" y="134"/>
                        <a:pt x="36" y="167"/>
                        <a:pt x="39" y="193"/>
                      </a:cubicBezTo>
                      <a:cubicBezTo>
                        <a:pt x="42" y="219"/>
                        <a:pt x="51" y="248"/>
                        <a:pt x="58" y="264"/>
                      </a:cubicBezTo>
                      <a:cubicBezTo>
                        <a:pt x="65" y="280"/>
                        <a:pt x="78" y="287"/>
                        <a:pt x="84" y="292"/>
                      </a:cubicBezTo>
                      <a:cubicBezTo>
                        <a:pt x="90" y="297"/>
                        <a:pt x="94" y="295"/>
                        <a:pt x="97" y="295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chemeClr val="bg1">
                        <a:alpha val="49001"/>
                      </a:schemeClr>
                    </a:gs>
                    <a:gs pos="50000">
                      <a:srgbClr val="0000FF">
                        <a:alpha val="45000"/>
                      </a:srgbClr>
                    </a:gs>
                    <a:gs pos="100000">
                      <a:schemeClr val="bg1">
                        <a:alpha val="49001"/>
                      </a:schemeClr>
                    </a:gs>
                  </a:gsLst>
                  <a:lin ang="0" scaled="1"/>
                </a:gradFill>
                <a:ln w="9525" cap="flat" cmpd="sng">
                  <a:solidFill>
                    <a:srgbClr val="0000FF">
                      <a:alpha val="50000"/>
                    </a:srgbClr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  <p:grpSp>
            <p:nvGrpSpPr>
              <p:cNvPr id="790545" name="Group 163"/>
              <p:cNvGrpSpPr>
                <a:grpSpLocks/>
              </p:cNvGrpSpPr>
              <p:nvPr/>
            </p:nvGrpSpPr>
            <p:grpSpPr bwMode="auto">
              <a:xfrm>
                <a:off x="2551" y="1728"/>
                <a:ext cx="92" cy="235"/>
                <a:chOff x="275" y="191"/>
                <a:chExt cx="161" cy="385"/>
              </a:xfrm>
            </p:grpSpPr>
            <p:sp>
              <p:nvSpPr>
                <p:cNvPr id="22595" name="Oval 164"/>
                <p:cNvSpPr>
                  <a:spLocks noChangeArrowheads="1"/>
                </p:cNvSpPr>
                <p:nvPr/>
              </p:nvSpPr>
              <p:spPr bwMode="auto">
                <a:xfrm>
                  <a:off x="336" y="480"/>
                  <a:ext cx="48" cy="96"/>
                </a:xfrm>
                <a:prstGeom prst="ellipse">
                  <a:avLst/>
                </a:prstGeom>
                <a:noFill/>
                <a:ln w="9525">
                  <a:solidFill>
                    <a:schemeClr val="tx2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90693" name="Freeform 165"/>
                <p:cNvSpPr>
                  <a:spLocks/>
                </p:cNvSpPr>
                <p:nvPr/>
              </p:nvSpPr>
              <p:spPr bwMode="auto">
                <a:xfrm>
                  <a:off x="275" y="191"/>
                  <a:ext cx="161" cy="368"/>
                </a:xfrm>
                <a:custGeom>
                  <a:avLst/>
                  <a:gdLst/>
                  <a:ahLst/>
                  <a:cxnLst>
                    <a:cxn ang="0">
                      <a:pos x="97" y="295"/>
                    </a:cxn>
                    <a:cxn ang="0">
                      <a:pos x="88" y="363"/>
                    </a:cxn>
                    <a:cxn ang="0">
                      <a:pos x="51" y="319"/>
                    </a:cxn>
                    <a:cxn ang="0">
                      <a:pos x="6" y="216"/>
                    </a:cxn>
                    <a:cxn ang="0">
                      <a:pos x="13" y="95"/>
                    </a:cxn>
                    <a:cxn ang="0">
                      <a:pos x="37" y="25"/>
                    </a:cxn>
                    <a:cxn ang="0">
                      <a:pos x="82" y="0"/>
                    </a:cxn>
                    <a:cxn ang="0">
                      <a:pos x="130" y="25"/>
                    </a:cxn>
                    <a:cxn ang="0">
                      <a:pos x="156" y="81"/>
                    </a:cxn>
                    <a:cxn ang="0">
                      <a:pos x="159" y="198"/>
                    </a:cxn>
                    <a:cxn ang="0">
                      <a:pos x="145" y="198"/>
                    </a:cxn>
                    <a:cxn ang="0">
                      <a:pos x="133" y="195"/>
                    </a:cxn>
                    <a:cxn ang="0">
                      <a:pos x="136" y="134"/>
                    </a:cxn>
                    <a:cxn ang="0">
                      <a:pos x="129" y="85"/>
                    </a:cxn>
                    <a:cxn ang="0">
                      <a:pos x="108" y="53"/>
                    </a:cxn>
                    <a:cxn ang="0">
                      <a:pos x="82" y="43"/>
                    </a:cxn>
                    <a:cxn ang="0">
                      <a:pos x="61" y="53"/>
                    </a:cxn>
                    <a:cxn ang="0">
                      <a:pos x="42" y="111"/>
                    </a:cxn>
                    <a:cxn ang="0">
                      <a:pos x="39" y="193"/>
                    </a:cxn>
                    <a:cxn ang="0">
                      <a:pos x="58" y="264"/>
                    </a:cxn>
                    <a:cxn ang="0">
                      <a:pos x="84" y="292"/>
                    </a:cxn>
                    <a:cxn ang="0">
                      <a:pos x="97" y="295"/>
                    </a:cxn>
                  </a:cxnLst>
                  <a:rect l="0" t="0" r="r" b="b"/>
                  <a:pathLst>
                    <a:path w="161" h="367">
                      <a:moveTo>
                        <a:pt x="97" y="295"/>
                      </a:moveTo>
                      <a:cubicBezTo>
                        <a:pt x="98" y="308"/>
                        <a:pt x="96" y="359"/>
                        <a:pt x="88" y="363"/>
                      </a:cubicBezTo>
                      <a:cubicBezTo>
                        <a:pt x="80" y="367"/>
                        <a:pt x="65" y="344"/>
                        <a:pt x="51" y="319"/>
                      </a:cubicBezTo>
                      <a:cubicBezTo>
                        <a:pt x="37" y="294"/>
                        <a:pt x="12" y="253"/>
                        <a:pt x="6" y="216"/>
                      </a:cubicBezTo>
                      <a:cubicBezTo>
                        <a:pt x="0" y="179"/>
                        <a:pt x="8" y="127"/>
                        <a:pt x="13" y="95"/>
                      </a:cubicBezTo>
                      <a:cubicBezTo>
                        <a:pt x="18" y="63"/>
                        <a:pt x="25" y="41"/>
                        <a:pt x="37" y="25"/>
                      </a:cubicBezTo>
                      <a:cubicBezTo>
                        <a:pt x="49" y="9"/>
                        <a:pt x="67" y="0"/>
                        <a:pt x="82" y="0"/>
                      </a:cubicBezTo>
                      <a:cubicBezTo>
                        <a:pt x="97" y="0"/>
                        <a:pt x="118" y="11"/>
                        <a:pt x="130" y="25"/>
                      </a:cubicBezTo>
                      <a:cubicBezTo>
                        <a:pt x="142" y="39"/>
                        <a:pt x="151" y="52"/>
                        <a:pt x="156" y="81"/>
                      </a:cubicBezTo>
                      <a:cubicBezTo>
                        <a:pt x="161" y="110"/>
                        <a:pt x="161" y="179"/>
                        <a:pt x="159" y="198"/>
                      </a:cubicBezTo>
                      <a:cubicBezTo>
                        <a:pt x="157" y="217"/>
                        <a:pt x="149" y="198"/>
                        <a:pt x="145" y="198"/>
                      </a:cubicBezTo>
                      <a:cubicBezTo>
                        <a:pt x="141" y="198"/>
                        <a:pt x="134" y="206"/>
                        <a:pt x="133" y="195"/>
                      </a:cubicBezTo>
                      <a:cubicBezTo>
                        <a:pt x="132" y="184"/>
                        <a:pt x="137" y="152"/>
                        <a:pt x="136" y="134"/>
                      </a:cubicBezTo>
                      <a:cubicBezTo>
                        <a:pt x="135" y="116"/>
                        <a:pt x="134" y="98"/>
                        <a:pt x="129" y="85"/>
                      </a:cubicBezTo>
                      <a:cubicBezTo>
                        <a:pt x="124" y="72"/>
                        <a:pt x="116" y="60"/>
                        <a:pt x="108" y="53"/>
                      </a:cubicBezTo>
                      <a:cubicBezTo>
                        <a:pt x="100" y="46"/>
                        <a:pt x="90" y="43"/>
                        <a:pt x="82" y="43"/>
                      </a:cubicBezTo>
                      <a:cubicBezTo>
                        <a:pt x="74" y="43"/>
                        <a:pt x="68" y="42"/>
                        <a:pt x="61" y="53"/>
                      </a:cubicBezTo>
                      <a:cubicBezTo>
                        <a:pt x="54" y="64"/>
                        <a:pt x="46" y="88"/>
                        <a:pt x="42" y="111"/>
                      </a:cubicBezTo>
                      <a:cubicBezTo>
                        <a:pt x="38" y="134"/>
                        <a:pt x="36" y="167"/>
                        <a:pt x="39" y="193"/>
                      </a:cubicBezTo>
                      <a:cubicBezTo>
                        <a:pt x="42" y="219"/>
                        <a:pt x="51" y="248"/>
                        <a:pt x="58" y="264"/>
                      </a:cubicBezTo>
                      <a:cubicBezTo>
                        <a:pt x="65" y="280"/>
                        <a:pt x="78" y="287"/>
                        <a:pt x="84" y="292"/>
                      </a:cubicBezTo>
                      <a:cubicBezTo>
                        <a:pt x="90" y="297"/>
                        <a:pt x="94" y="295"/>
                        <a:pt x="97" y="295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chemeClr val="bg1">
                        <a:alpha val="49001"/>
                      </a:schemeClr>
                    </a:gs>
                    <a:gs pos="50000">
                      <a:srgbClr val="0000FF">
                        <a:alpha val="45000"/>
                      </a:srgbClr>
                    </a:gs>
                    <a:gs pos="100000">
                      <a:schemeClr val="bg1">
                        <a:alpha val="49001"/>
                      </a:schemeClr>
                    </a:gs>
                  </a:gsLst>
                  <a:lin ang="0" scaled="1"/>
                </a:gradFill>
                <a:ln w="9525" cap="flat" cmpd="sng">
                  <a:solidFill>
                    <a:srgbClr val="0000FF">
                      <a:alpha val="50000"/>
                    </a:srgbClr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  <p:grpSp>
            <p:nvGrpSpPr>
              <p:cNvPr id="790546" name="Group 166"/>
              <p:cNvGrpSpPr>
                <a:grpSpLocks/>
              </p:cNvGrpSpPr>
              <p:nvPr/>
            </p:nvGrpSpPr>
            <p:grpSpPr bwMode="auto">
              <a:xfrm>
                <a:off x="2897" y="1728"/>
                <a:ext cx="91" cy="234"/>
                <a:chOff x="275" y="191"/>
                <a:chExt cx="161" cy="385"/>
              </a:xfrm>
            </p:grpSpPr>
            <p:sp>
              <p:nvSpPr>
                <p:cNvPr id="22593" name="Oval 167"/>
                <p:cNvSpPr>
                  <a:spLocks noChangeArrowheads="1"/>
                </p:cNvSpPr>
                <p:nvPr/>
              </p:nvSpPr>
              <p:spPr bwMode="auto">
                <a:xfrm>
                  <a:off x="336" y="480"/>
                  <a:ext cx="48" cy="96"/>
                </a:xfrm>
                <a:prstGeom prst="ellipse">
                  <a:avLst/>
                </a:prstGeom>
                <a:noFill/>
                <a:ln w="9525">
                  <a:solidFill>
                    <a:schemeClr val="tx2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90696" name="Freeform 168"/>
                <p:cNvSpPr>
                  <a:spLocks/>
                </p:cNvSpPr>
                <p:nvPr/>
              </p:nvSpPr>
              <p:spPr bwMode="auto">
                <a:xfrm>
                  <a:off x="275" y="191"/>
                  <a:ext cx="161" cy="368"/>
                </a:xfrm>
                <a:custGeom>
                  <a:avLst/>
                  <a:gdLst/>
                  <a:ahLst/>
                  <a:cxnLst>
                    <a:cxn ang="0">
                      <a:pos x="97" y="295"/>
                    </a:cxn>
                    <a:cxn ang="0">
                      <a:pos x="88" y="363"/>
                    </a:cxn>
                    <a:cxn ang="0">
                      <a:pos x="51" y="319"/>
                    </a:cxn>
                    <a:cxn ang="0">
                      <a:pos x="6" y="216"/>
                    </a:cxn>
                    <a:cxn ang="0">
                      <a:pos x="13" y="95"/>
                    </a:cxn>
                    <a:cxn ang="0">
                      <a:pos x="37" y="25"/>
                    </a:cxn>
                    <a:cxn ang="0">
                      <a:pos x="82" y="0"/>
                    </a:cxn>
                    <a:cxn ang="0">
                      <a:pos x="130" y="25"/>
                    </a:cxn>
                    <a:cxn ang="0">
                      <a:pos x="156" y="81"/>
                    </a:cxn>
                    <a:cxn ang="0">
                      <a:pos x="159" y="198"/>
                    </a:cxn>
                    <a:cxn ang="0">
                      <a:pos x="145" y="198"/>
                    </a:cxn>
                    <a:cxn ang="0">
                      <a:pos x="133" y="195"/>
                    </a:cxn>
                    <a:cxn ang="0">
                      <a:pos x="136" y="134"/>
                    </a:cxn>
                    <a:cxn ang="0">
                      <a:pos x="129" y="85"/>
                    </a:cxn>
                    <a:cxn ang="0">
                      <a:pos x="108" y="53"/>
                    </a:cxn>
                    <a:cxn ang="0">
                      <a:pos x="82" y="43"/>
                    </a:cxn>
                    <a:cxn ang="0">
                      <a:pos x="61" y="53"/>
                    </a:cxn>
                    <a:cxn ang="0">
                      <a:pos x="42" y="111"/>
                    </a:cxn>
                    <a:cxn ang="0">
                      <a:pos x="39" y="193"/>
                    </a:cxn>
                    <a:cxn ang="0">
                      <a:pos x="58" y="264"/>
                    </a:cxn>
                    <a:cxn ang="0">
                      <a:pos x="84" y="292"/>
                    </a:cxn>
                    <a:cxn ang="0">
                      <a:pos x="97" y="295"/>
                    </a:cxn>
                  </a:cxnLst>
                  <a:rect l="0" t="0" r="r" b="b"/>
                  <a:pathLst>
                    <a:path w="161" h="367">
                      <a:moveTo>
                        <a:pt x="97" y="295"/>
                      </a:moveTo>
                      <a:cubicBezTo>
                        <a:pt x="98" y="308"/>
                        <a:pt x="96" y="359"/>
                        <a:pt x="88" y="363"/>
                      </a:cubicBezTo>
                      <a:cubicBezTo>
                        <a:pt x="80" y="367"/>
                        <a:pt x="65" y="344"/>
                        <a:pt x="51" y="319"/>
                      </a:cubicBezTo>
                      <a:cubicBezTo>
                        <a:pt x="37" y="294"/>
                        <a:pt x="12" y="253"/>
                        <a:pt x="6" y="216"/>
                      </a:cubicBezTo>
                      <a:cubicBezTo>
                        <a:pt x="0" y="179"/>
                        <a:pt x="8" y="127"/>
                        <a:pt x="13" y="95"/>
                      </a:cubicBezTo>
                      <a:cubicBezTo>
                        <a:pt x="18" y="63"/>
                        <a:pt x="25" y="41"/>
                        <a:pt x="37" y="25"/>
                      </a:cubicBezTo>
                      <a:cubicBezTo>
                        <a:pt x="49" y="9"/>
                        <a:pt x="67" y="0"/>
                        <a:pt x="82" y="0"/>
                      </a:cubicBezTo>
                      <a:cubicBezTo>
                        <a:pt x="97" y="0"/>
                        <a:pt x="118" y="11"/>
                        <a:pt x="130" y="25"/>
                      </a:cubicBezTo>
                      <a:cubicBezTo>
                        <a:pt x="142" y="39"/>
                        <a:pt x="151" y="52"/>
                        <a:pt x="156" y="81"/>
                      </a:cubicBezTo>
                      <a:cubicBezTo>
                        <a:pt x="161" y="110"/>
                        <a:pt x="161" y="179"/>
                        <a:pt x="159" y="198"/>
                      </a:cubicBezTo>
                      <a:cubicBezTo>
                        <a:pt x="157" y="217"/>
                        <a:pt x="149" y="198"/>
                        <a:pt x="145" y="198"/>
                      </a:cubicBezTo>
                      <a:cubicBezTo>
                        <a:pt x="141" y="198"/>
                        <a:pt x="134" y="206"/>
                        <a:pt x="133" y="195"/>
                      </a:cubicBezTo>
                      <a:cubicBezTo>
                        <a:pt x="132" y="184"/>
                        <a:pt x="137" y="152"/>
                        <a:pt x="136" y="134"/>
                      </a:cubicBezTo>
                      <a:cubicBezTo>
                        <a:pt x="135" y="116"/>
                        <a:pt x="134" y="98"/>
                        <a:pt x="129" y="85"/>
                      </a:cubicBezTo>
                      <a:cubicBezTo>
                        <a:pt x="124" y="72"/>
                        <a:pt x="116" y="60"/>
                        <a:pt x="108" y="53"/>
                      </a:cubicBezTo>
                      <a:cubicBezTo>
                        <a:pt x="100" y="46"/>
                        <a:pt x="90" y="43"/>
                        <a:pt x="82" y="43"/>
                      </a:cubicBezTo>
                      <a:cubicBezTo>
                        <a:pt x="74" y="43"/>
                        <a:pt x="68" y="42"/>
                        <a:pt x="61" y="53"/>
                      </a:cubicBezTo>
                      <a:cubicBezTo>
                        <a:pt x="54" y="64"/>
                        <a:pt x="46" y="88"/>
                        <a:pt x="42" y="111"/>
                      </a:cubicBezTo>
                      <a:cubicBezTo>
                        <a:pt x="38" y="134"/>
                        <a:pt x="36" y="167"/>
                        <a:pt x="39" y="193"/>
                      </a:cubicBezTo>
                      <a:cubicBezTo>
                        <a:pt x="42" y="219"/>
                        <a:pt x="51" y="248"/>
                        <a:pt x="58" y="264"/>
                      </a:cubicBezTo>
                      <a:cubicBezTo>
                        <a:pt x="65" y="280"/>
                        <a:pt x="78" y="287"/>
                        <a:pt x="84" y="292"/>
                      </a:cubicBezTo>
                      <a:cubicBezTo>
                        <a:pt x="90" y="297"/>
                        <a:pt x="94" y="295"/>
                        <a:pt x="97" y="295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chemeClr val="bg1">
                        <a:alpha val="49001"/>
                      </a:schemeClr>
                    </a:gs>
                    <a:gs pos="50000">
                      <a:srgbClr val="0000FF">
                        <a:alpha val="45000"/>
                      </a:srgbClr>
                    </a:gs>
                    <a:gs pos="100000">
                      <a:schemeClr val="bg1">
                        <a:alpha val="49001"/>
                      </a:schemeClr>
                    </a:gs>
                  </a:gsLst>
                  <a:lin ang="0" scaled="1"/>
                </a:gradFill>
                <a:ln w="9525" cap="flat" cmpd="sng">
                  <a:solidFill>
                    <a:srgbClr val="0000FF">
                      <a:alpha val="50000"/>
                    </a:srgbClr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  <p:grpSp>
            <p:nvGrpSpPr>
              <p:cNvPr id="790548" name="Group 169"/>
              <p:cNvGrpSpPr>
                <a:grpSpLocks/>
              </p:cNvGrpSpPr>
              <p:nvPr/>
            </p:nvGrpSpPr>
            <p:grpSpPr bwMode="auto">
              <a:xfrm>
                <a:off x="3242" y="1728"/>
                <a:ext cx="92" cy="234"/>
                <a:chOff x="275" y="191"/>
                <a:chExt cx="161" cy="385"/>
              </a:xfrm>
            </p:grpSpPr>
            <p:sp>
              <p:nvSpPr>
                <p:cNvPr id="22591" name="Oval 170"/>
                <p:cNvSpPr>
                  <a:spLocks noChangeArrowheads="1"/>
                </p:cNvSpPr>
                <p:nvPr/>
              </p:nvSpPr>
              <p:spPr bwMode="auto">
                <a:xfrm>
                  <a:off x="336" y="480"/>
                  <a:ext cx="48" cy="96"/>
                </a:xfrm>
                <a:prstGeom prst="ellipse">
                  <a:avLst/>
                </a:prstGeom>
                <a:noFill/>
                <a:ln w="9525">
                  <a:solidFill>
                    <a:schemeClr val="tx2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90699" name="Freeform 171"/>
                <p:cNvSpPr>
                  <a:spLocks/>
                </p:cNvSpPr>
                <p:nvPr/>
              </p:nvSpPr>
              <p:spPr bwMode="auto">
                <a:xfrm>
                  <a:off x="275" y="191"/>
                  <a:ext cx="161" cy="368"/>
                </a:xfrm>
                <a:custGeom>
                  <a:avLst/>
                  <a:gdLst/>
                  <a:ahLst/>
                  <a:cxnLst>
                    <a:cxn ang="0">
                      <a:pos x="97" y="295"/>
                    </a:cxn>
                    <a:cxn ang="0">
                      <a:pos x="88" y="363"/>
                    </a:cxn>
                    <a:cxn ang="0">
                      <a:pos x="51" y="319"/>
                    </a:cxn>
                    <a:cxn ang="0">
                      <a:pos x="6" y="216"/>
                    </a:cxn>
                    <a:cxn ang="0">
                      <a:pos x="13" y="95"/>
                    </a:cxn>
                    <a:cxn ang="0">
                      <a:pos x="37" y="25"/>
                    </a:cxn>
                    <a:cxn ang="0">
                      <a:pos x="82" y="0"/>
                    </a:cxn>
                    <a:cxn ang="0">
                      <a:pos x="130" y="25"/>
                    </a:cxn>
                    <a:cxn ang="0">
                      <a:pos x="156" y="81"/>
                    </a:cxn>
                    <a:cxn ang="0">
                      <a:pos x="159" y="198"/>
                    </a:cxn>
                    <a:cxn ang="0">
                      <a:pos x="145" y="198"/>
                    </a:cxn>
                    <a:cxn ang="0">
                      <a:pos x="133" y="195"/>
                    </a:cxn>
                    <a:cxn ang="0">
                      <a:pos x="136" y="134"/>
                    </a:cxn>
                    <a:cxn ang="0">
                      <a:pos x="129" y="85"/>
                    </a:cxn>
                    <a:cxn ang="0">
                      <a:pos x="108" y="53"/>
                    </a:cxn>
                    <a:cxn ang="0">
                      <a:pos x="82" y="43"/>
                    </a:cxn>
                    <a:cxn ang="0">
                      <a:pos x="61" y="53"/>
                    </a:cxn>
                    <a:cxn ang="0">
                      <a:pos x="42" y="111"/>
                    </a:cxn>
                    <a:cxn ang="0">
                      <a:pos x="39" y="193"/>
                    </a:cxn>
                    <a:cxn ang="0">
                      <a:pos x="58" y="264"/>
                    </a:cxn>
                    <a:cxn ang="0">
                      <a:pos x="84" y="292"/>
                    </a:cxn>
                    <a:cxn ang="0">
                      <a:pos x="97" y="295"/>
                    </a:cxn>
                  </a:cxnLst>
                  <a:rect l="0" t="0" r="r" b="b"/>
                  <a:pathLst>
                    <a:path w="161" h="367">
                      <a:moveTo>
                        <a:pt x="97" y="295"/>
                      </a:moveTo>
                      <a:cubicBezTo>
                        <a:pt x="98" y="308"/>
                        <a:pt x="96" y="359"/>
                        <a:pt x="88" y="363"/>
                      </a:cubicBezTo>
                      <a:cubicBezTo>
                        <a:pt x="80" y="367"/>
                        <a:pt x="65" y="344"/>
                        <a:pt x="51" y="319"/>
                      </a:cubicBezTo>
                      <a:cubicBezTo>
                        <a:pt x="37" y="294"/>
                        <a:pt x="12" y="253"/>
                        <a:pt x="6" y="216"/>
                      </a:cubicBezTo>
                      <a:cubicBezTo>
                        <a:pt x="0" y="179"/>
                        <a:pt x="8" y="127"/>
                        <a:pt x="13" y="95"/>
                      </a:cubicBezTo>
                      <a:cubicBezTo>
                        <a:pt x="18" y="63"/>
                        <a:pt x="25" y="41"/>
                        <a:pt x="37" y="25"/>
                      </a:cubicBezTo>
                      <a:cubicBezTo>
                        <a:pt x="49" y="9"/>
                        <a:pt x="67" y="0"/>
                        <a:pt x="82" y="0"/>
                      </a:cubicBezTo>
                      <a:cubicBezTo>
                        <a:pt x="97" y="0"/>
                        <a:pt x="118" y="11"/>
                        <a:pt x="130" y="25"/>
                      </a:cubicBezTo>
                      <a:cubicBezTo>
                        <a:pt x="142" y="39"/>
                        <a:pt x="151" y="52"/>
                        <a:pt x="156" y="81"/>
                      </a:cubicBezTo>
                      <a:cubicBezTo>
                        <a:pt x="161" y="110"/>
                        <a:pt x="161" y="179"/>
                        <a:pt x="159" y="198"/>
                      </a:cubicBezTo>
                      <a:cubicBezTo>
                        <a:pt x="157" y="217"/>
                        <a:pt x="149" y="198"/>
                        <a:pt x="145" y="198"/>
                      </a:cubicBezTo>
                      <a:cubicBezTo>
                        <a:pt x="141" y="198"/>
                        <a:pt x="134" y="206"/>
                        <a:pt x="133" y="195"/>
                      </a:cubicBezTo>
                      <a:cubicBezTo>
                        <a:pt x="132" y="184"/>
                        <a:pt x="137" y="152"/>
                        <a:pt x="136" y="134"/>
                      </a:cubicBezTo>
                      <a:cubicBezTo>
                        <a:pt x="135" y="116"/>
                        <a:pt x="134" y="98"/>
                        <a:pt x="129" y="85"/>
                      </a:cubicBezTo>
                      <a:cubicBezTo>
                        <a:pt x="124" y="72"/>
                        <a:pt x="116" y="60"/>
                        <a:pt x="108" y="53"/>
                      </a:cubicBezTo>
                      <a:cubicBezTo>
                        <a:pt x="100" y="46"/>
                        <a:pt x="90" y="43"/>
                        <a:pt x="82" y="43"/>
                      </a:cubicBezTo>
                      <a:cubicBezTo>
                        <a:pt x="74" y="43"/>
                        <a:pt x="68" y="42"/>
                        <a:pt x="61" y="53"/>
                      </a:cubicBezTo>
                      <a:cubicBezTo>
                        <a:pt x="54" y="64"/>
                        <a:pt x="46" y="88"/>
                        <a:pt x="42" y="111"/>
                      </a:cubicBezTo>
                      <a:cubicBezTo>
                        <a:pt x="38" y="134"/>
                        <a:pt x="36" y="167"/>
                        <a:pt x="39" y="193"/>
                      </a:cubicBezTo>
                      <a:cubicBezTo>
                        <a:pt x="42" y="219"/>
                        <a:pt x="51" y="248"/>
                        <a:pt x="58" y="264"/>
                      </a:cubicBezTo>
                      <a:cubicBezTo>
                        <a:pt x="65" y="280"/>
                        <a:pt x="78" y="287"/>
                        <a:pt x="84" y="292"/>
                      </a:cubicBezTo>
                      <a:cubicBezTo>
                        <a:pt x="90" y="297"/>
                        <a:pt x="94" y="295"/>
                        <a:pt x="97" y="295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chemeClr val="bg1">
                        <a:alpha val="49001"/>
                      </a:schemeClr>
                    </a:gs>
                    <a:gs pos="50000">
                      <a:srgbClr val="0000FF">
                        <a:alpha val="45000"/>
                      </a:srgbClr>
                    </a:gs>
                    <a:gs pos="100000">
                      <a:schemeClr val="bg1">
                        <a:alpha val="49001"/>
                      </a:schemeClr>
                    </a:gs>
                  </a:gsLst>
                  <a:lin ang="0" scaled="1"/>
                </a:gradFill>
                <a:ln w="9525" cap="flat" cmpd="sng">
                  <a:solidFill>
                    <a:srgbClr val="0000FF">
                      <a:alpha val="50000"/>
                    </a:srgbClr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  <p:grpSp>
            <p:nvGrpSpPr>
              <p:cNvPr id="790549" name="Group 172"/>
              <p:cNvGrpSpPr>
                <a:grpSpLocks/>
              </p:cNvGrpSpPr>
              <p:nvPr/>
            </p:nvGrpSpPr>
            <p:grpSpPr bwMode="auto">
              <a:xfrm>
                <a:off x="3625" y="1728"/>
                <a:ext cx="92" cy="234"/>
                <a:chOff x="275" y="191"/>
                <a:chExt cx="161" cy="385"/>
              </a:xfrm>
            </p:grpSpPr>
            <p:sp>
              <p:nvSpPr>
                <p:cNvPr id="22589" name="Oval 173"/>
                <p:cNvSpPr>
                  <a:spLocks noChangeArrowheads="1"/>
                </p:cNvSpPr>
                <p:nvPr/>
              </p:nvSpPr>
              <p:spPr bwMode="auto">
                <a:xfrm>
                  <a:off x="336" y="480"/>
                  <a:ext cx="48" cy="96"/>
                </a:xfrm>
                <a:prstGeom prst="ellipse">
                  <a:avLst/>
                </a:prstGeom>
                <a:noFill/>
                <a:ln w="9525">
                  <a:solidFill>
                    <a:schemeClr val="tx2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90702" name="Freeform 174"/>
                <p:cNvSpPr>
                  <a:spLocks/>
                </p:cNvSpPr>
                <p:nvPr/>
              </p:nvSpPr>
              <p:spPr bwMode="auto">
                <a:xfrm>
                  <a:off x="275" y="191"/>
                  <a:ext cx="161" cy="368"/>
                </a:xfrm>
                <a:custGeom>
                  <a:avLst/>
                  <a:gdLst/>
                  <a:ahLst/>
                  <a:cxnLst>
                    <a:cxn ang="0">
                      <a:pos x="97" y="295"/>
                    </a:cxn>
                    <a:cxn ang="0">
                      <a:pos x="88" y="363"/>
                    </a:cxn>
                    <a:cxn ang="0">
                      <a:pos x="51" y="319"/>
                    </a:cxn>
                    <a:cxn ang="0">
                      <a:pos x="6" y="216"/>
                    </a:cxn>
                    <a:cxn ang="0">
                      <a:pos x="13" y="95"/>
                    </a:cxn>
                    <a:cxn ang="0">
                      <a:pos x="37" y="25"/>
                    </a:cxn>
                    <a:cxn ang="0">
                      <a:pos x="82" y="0"/>
                    </a:cxn>
                    <a:cxn ang="0">
                      <a:pos x="130" y="25"/>
                    </a:cxn>
                    <a:cxn ang="0">
                      <a:pos x="156" y="81"/>
                    </a:cxn>
                    <a:cxn ang="0">
                      <a:pos x="159" y="198"/>
                    </a:cxn>
                    <a:cxn ang="0">
                      <a:pos x="145" y="198"/>
                    </a:cxn>
                    <a:cxn ang="0">
                      <a:pos x="133" y="195"/>
                    </a:cxn>
                    <a:cxn ang="0">
                      <a:pos x="136" y="134"/>
                    </a:cxn>
                    <a:cxn ang="0">
                      <a:pos x="129" y="85"/>
                    </a:cxn>
                    <a:cxn ang="0">
                      <a:pos x="108" y="53"/>
                    </a:cxn>
                    <a:cxn ang="0">
                      <a:pos x="82" y="43"/>
                    </a:cxn>
                    <a:cxn ang="0">
                      <a:pos x="61" y="53"/>
                    </a:cxn>
                    <a:cxn ang="0">
                      <a:pos x="42" y="111"/>
                    </a:cxn>
                    <a:cxn ang="0">
                      <a:pos x="39" y="193"/>
                    </a:cxn>
                    <a:cxn ang="0">
                      <a:pos x="58" y="264"/>
                    </a:cxn>
                    <a:cxn ang="0">
                      <a:pos x="84" y="292"/>
                    </a:cxn>
                    <a:cxn ang="0">
                      <a:pos x="97" y="295"/>
                    </a:cxn>
                  </a:cxnLst>
                  <a:rect l="0" t="0" r="r" b="b"/>
                  <a:pathLst>
                    <a:path w="161" h="367">
                      <a:moveTo>
                        <a:pt x="97" y="295"/>
                      </a:moveTo>
                      <a:cubicBezTo>
                        <a:pt x="98" y="308"/>
                        <a:pt x="96" y="359"/>
                        <a:pt x="88" y="363"/>
                      </a:cubicBezTo>
                      <a:cubicBezTo>
                        <a:pt x="80" y="367"/>
                        <a:pt x="65" y="344"/>
                        <a:pt x="51" y="319"/>
                      </a:cubicBezTo>
                      <a:cubicBezTo>
                        <a:pt x="37" y="294"/>
                        <a:pt x="12" y="253"/>
                        <a:pt x="6" y="216"/>
                      </a:cubicBezTo>
                      <a:cubicBezTo>
                        <a:pt x="0" y="179"/>
                        <a:pt x="8" y="127"/>
                        <a:pt x="13" y="95"/>
                      </a:cubicBezTo>
                      <a:cubicBezTo>
                        <a:pt x="18" y="63"/>
                        <a:pt x="25" y="41"/>
                        <a:pt x="37" y="25"/>
                      </a:cubicBezTo>
                      <a:cubicBezTo>
                        <a:pt x="49" y="9"/>
                        <a:pt x="67" y="0"/>
                        <a:pt x="82" y="0"/>
                      </a:cubicBezTo>
                      <a:cubicBezTo>
                        <a:pt x="97" y="0"/>
                        <a:pt x="118" y="11"/>
                        <a:pt x="130" y="25"/>
                      </a:cubicBezTo>
                      <a:cubicBezTo>
                        <a:pt x="142" y="39"/>
                        <a:pt x="151" y="52"/>
                        <a:pt x="156" y="81"/>
                      </a:cubicBezTo>
                      <a:cubicBezTo>
                        <a:pt x="161" y="110"/>
                        <a:pt x="161" y="179"/>
                        <a:pt x="159" y="198"/>
                      </a:cubicBezTo>
                      <a:cubicBezTo>
                        <a:pt x="157" y="217"/>
                        <a:pt x="149" y="198"/>
                        <a:pt x="145" y="198"/>
                      </a:cubicBezTo>
                      <a:cubicBezTo>
                        <a:pt x="141" y="198"/>
                        <a:pt x="134" y="206"/>
                        <a:pt x="133" y="195"/>
                      </a:cubicBezTo>
                      <a:cubicBezTo>
                        <a:pt x="132" y="184"/>
                        <a:pt x="137" y="152"/>
                        <a:pt x="136" y="134"/>
                      </a:cubicBezTo>
                      <a:cubicBezTo>
                        <a:pt x="135" y="116"/>
                        <a:pt x="134" y="98"/>
                        <a:pt x="129" y="85"/>
                      </a:cubicBezTo>
                      <a:cubicBezTo>
                        <a:pt x="124" y="72"/>
                        <a:pt x="116" y="60"/>
                        <a:pt x="108" y="53"/>
                      </a:cubicBezTo>
                      <a:cubicBezTo>
                        <a:pt x="100" y="46"/>
                        <a:pt x="90" y="43"/>
                        <a:pt x="82" y="43"/>
                      </a:cubicBezTo>
                      <a:cubicBezTo>
                        <a:pt x="74" y="43"/>
                        <a:pt x="68" y="42"/>
                        <a:pt x="61" y="53"/>
                      </a:cubicBezTo>
                      <a:cubicBezTo>
                        <a:pt x="54" y="64"/>
                        <a:pt x="46" y="88"/>
                        <a:pt x="42" y="111"/>
                      </a:cubicBezTo>
                      <a:cubicBezTo>
                        <a:pt x="38" y="134"/>
                        <a:pt x="36" y="167"/>
                        <a:pt x="39" y="193"/>
                      </a:cubicBezTo>
                      <a:cubicBezTo>
                        <a:pt x="42" y="219"/>
                        <a:pt x="51" y="248"/>
                        <a:pt x="58" y="264"/>
                      </a:cubicBezTo>
                      <a:cubicBezTo>
                        <a:pt x="65" y="280"/>
                        <a:pt x="78" y="287"/>
                        <a:pt x="84" y="292"/>
                      </a:cubicBezTo>
                      <a:cubicBezTo>
                        <a:pt x="90" y="297"/>
                        <a:pt x="94" y="295"/>
                        <a:pt x="97" y="295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chemeClr val="bg1">
                        <a:alpha val="49001"/>
                      </a:schemeClr>
                    </a:gs>
                    <a:gs pos="50000">
                      <a:srgbClr val="0000FF">
                        <a:alpha val="45000"/>
                      </a:srgbClr>
                    </a:gs>
                    <a:gs pos="100000">
                      <a:schemeClr val="bg1">
                        <a:alpha val="49001"/>
                      </a:schemeClr>
                    </a:gs>
                  </a:gsLst>
                  <a:lin ang="0" scaled="1"/>
                </a:gradFill>
                <a:ln w="9525" cap="flat" cmpd="sng">
                  <a:solidFill>
                    <a:srgbClr val="0000FF">
                      <a:alpha val="50000"/>
                    </a:srgbClr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  <p:grpSp>
            <p:nvGrpSpPr>
              <p:cNvPr id="790550" name="Group 175"/>
              <p:cNvGrpSpPr>
                <a:grpSpLocks/>
              </p:cNvGrpSpPr>
              <p:nvPr/>
            </p:nvGrpSpPr>
            <p:grpSpPr bwMode="auto">
              <a:xfrm>
                <a:off x="3976" y="1728"/>
                <a:ext cx="91" cy="234"/>
                <a:chOff x="275" y="191"/>
                <a:chExt cx="161" cy="385"/>
              </a:xfrm>
            </p:grpSpPr>
            <p:sp>
              <p:nvSpPr>
                <p:cNvPr id="22587" name="Oval 176"/>
                <p:cNvSpPr>
                  <a:spLocks noChangeArrowheads="1"/>
                </p:cNvSpPr>
                <p:nvPr/>
              </p:nvSpPr>
              <p:spPr bwMode="auto">
                <a:xfrm>
                  <a:off x="336" y="480"/>
                  <a:ext cx="48" cy="96"/>
                </a:xfrm>
                <a:prstGeom prst="ellipse">
                  <a:avLst/>
                </a:prstGeom>
                <a:noFill/>
                <a:ln w="9525">
                  <a:solidFill>
                    <a:schemeClr val="tx2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90705" name="Freeform 177"/>
                <p:cNvSpPr>
                  <a:spLocks/>
                </p:cNvSpPr>
                <p:nvPr/>
              </p:nvSpPr>
              <p:spPr bwMode="auto">
                <a:xfrm>
                  <a:off x="275" y="191"/>
                  <a:ext cx="161" cy="368"/>
                </a:xfrm>
                <a:custGeom>
                  <a:avLst/>
                  <a:gdLst/>
                  <a:ahLst/>
                  <a:cxnLst>
                    <a:cxn ang="0">
                      <a:pos x="97" y="295"/>
                    </a:cxn>
                    <a:cxn ang="0">
                      <a:pos x="88" y="363"/>
                    </a:cxn>
                    <a:cxn ang="0">
                      <a:pos x="51" y="319"/>
                    </a:cxn>
                    <a:cxn ang="0">
                      <a:pos x="6" y="216"/>
                    </a:cxn>
                    <a:cxn ang="0">
                      <a:pos x="13" y="95"/>
                    </a:cxn>
                    <a:cxn ang="0">
                      <a:pos x="37" y="25"/>
                    </a:cxn>
                    <a:cxn ang="0">
                      <a:pos x="82" y="0"/>
                    </a:cxn>
                    <a:cxn ang="0">
                      <a:pos x="130" y="25"/>
                    </a:cxn>
                    <a:cxn ang="0">
                      <a:pos x="156" y="81"/>
                    </a:cxn>
                    <a:cxn ang="0">
                      <a:pos x="159" y="198"/>
                    </a:cxn>
                    <a:cxn ang="0">
                      <a:pos x="145" y="198"/>
                    </a:cxn>
                    <a:cxn ang="0">
                      <a:pos x="133" y="195"/>
                    </a:cxn>
                    <a:cxn ang="0">
                      <a:pos x="136" y="134"/>
                    </a:cxn>
                    <a:cxn ang="0">
                      <a:pos x="129" y="85"/>
                    </a:cxn>
                    <a:cxn ang="0">
                      <a:pos x="108" y="53"/>
                    </a:cxn>
                    <a:cxn ang="0">
                      <a:pos x="82" y="43"/>
                    </a:cxn>
                    <a:cxn ang="0">
                      <a:pos x="61" y="53"/>
                    </a:cxn>
                    <a:cxn ang="0">
                      <a:pos x="42" y="111"/>
                    </a:cxn>
                    <a:cxn ang="0">
                      <a:pos x="39" y="193"/>
                    </a:cxn>
                    <a:cxn ang="0">
                      <a:pos x="58" y="264"/>
                    </a:cxn>
                    <a:cxn ang="0">
                      <a:pos x="84" y="292"/>
                    </a:cxn>
                    <a:cxn ang="0">
                      <a:pos x="97" y="295"/>
                    </a:cxn>
                  </a:cxnLst>
                  <a:rect l="0" t="0" r="r" b="b"/>
                  <a:pathLst>
                    <a:path w="161" h="367">
                      <a:moveTo>
                        <a:pt x="97" y="295"/>
                      </a:moveTo>
                      <a:cubicBezTo>
                        <a:pt x="98" y="308"/>
                        <a:pt x="96" y="359"/>
                        <a:pt x="88" y="363"/>
                      </a:cubicBezTo>
                      <a:cubicBezTo>
                        <a:pt x="80" y="367"/>
                        <a:pt x="65" y="344"/>
                        <a:pt x="51" y="319"/>
                      </a:cubicBezTo>
                      <a:cubicBezTo>
                        <a:pt x="37" y="294"/>
                        <a:pt x="12" y="253"/>
                        <a:pt x="6" y="216"/>
                      </a:cubicBezTo>
                      <a:cubicBezTo>
                        <a:pt x="0" y="179"/>
                        <a:pt x="8" y="127"/>
                        <a:pt x="13" y="95"/>
                      </a:cubicBezTo>
                      <a:cubicBezTo>
                        <a:pt x="18" y="63"/>
                        <a:pt x="25" y="41"/>
                        <a:pt x="37" y="25"/>
                      </a:cubicBezTo>
                      <a:cubicBezTo>
                        <a:pt x="49" y="9"/>
                        <a:pt x="67" y="0"/>
                        <a:pt x="82" y="0"/>
                      </a:cubicBezTo>
                      <a:cubicBezTo>
                        <a:pt x="97" y="0"/>
                        <a:pt x="118" y="11"/>
                        <a:pt x="130" y="25"/>
                      </a:cubicBezTo>
                      <a:cubicBezTo>
                        <a:pt x="142" y="39"/>
                        <a:pt x="151" y="52"/>
                        <a:pt x="156" y="81"/>
                      </a:cubicBezTo>
                      <a:cubicBezTo>
                        <a:pt x="161" y="110"/>
                        <a:pt x="161" y="179"/>
                        <a:pt x="159" y="198"/>
                      </a:cubicBezTo>
                      <a:cubicBezTo>
                        <a:pt x="157" y="217"/>
                        <a:pt x="149" y="198"/>
                        <a:pt x="145" y="198"/>
                      </a:cubicBezTo>
                      <a:cubicBezTo>
                        <a:pt x="141" y="198"/>
                        <a:pt x="134" y="206"/>
                        <a:pt x="133" y="195"/>
                      </a:cubicBezTo>
                      <a:cubicBezTo>
                        <a:pt x="132" y="184"/>
                        <a:pt x="137" y="152"/>
                        <a:pt x="136" y="134"/>
                      </a:cubicBezTo>
                      <a:cubicBezTo>
                        <a:pt x="135" y="116"/>
                        <a:pt x="134" y="98"/>
                        <a:pt x="129" y="85"/>
                      </a:cubicBezTo>
                      <a:cubicBezTo>
                        <a:pt x="124" y="72"/>
                        <a:pt x="116" y="60"/>
                        <a:pt x="108" y="53"/>
                      </a:cubicBezTo>
                      <a:cubicBezTo>
                        <a:pt x="100" y="46"/>
                        <a:pt x="90" y="43"/>
                        <a:pt x="82" y="43"/>
                      </a:cubicBezTo>
                      <a:cubicBezTo>
                        <a:pt x="74" y="43"/>
                        <a:pt x="68" y="42"/>
                        <a:pt x="61" y="53"/>
                      </a:cubicBezTo>
                      <a:cubicBezTo>
                        <a:pt x="54" y="64"/>
                        <a:pt x="46" y="88"/>
                        <a:pt x="42" y="111"/>
                      </a:cubicBezTo>
                      <a:cubicBezTo>
                        <a:pt x="38" y="134"/>
                        <a:pt x="36" y="167"/>
                        <a:pt x="39" y="193"/>
                      </a:cubicBezTo>
                      <a:cubicBezTo>
                        <a:pt x="42" y="219"/>
                        <a:pt x="51" y="248"/>
                        <a:pt x="58" y="264"/>
                      </a:cubicBezTo>
                      <a:cubicBezTo>
                        <a:pt x="65" y="280"/>
                        <a:pt x="78" y="287"/>
                        <a:pt x="84" y="292"/>
                      </a:cubicBezTo>
                      <a:cubicBezTo>
                        <a:pt x="90" y="297"/>
                        <a:pt x="94" y="295"/>
                        <a:pt x="97" y="295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chemeClr val="bg1">
                        <a:alpha val="49001"/>
                      </a:schemeClr>
                    </a:gs>
                    <a:gs pos="50000">
                      <a:srgbClr val="0000FF">
                        <a:alpha val="45000"/>
                      </a:srgbClr>
                    </a:gs>
                    <a:gs pos="100000">
                      <a:schemeClr val="bg1">
                        <a:alpha val="49001"/>
                      </a:schemeClr>
                    </a:gs>
                  </a:gsLst>
                  <a:lin ang="0" scaled="1"/>
                </a:gradFill>
                <a:ln w="9525" cap="flat" cmpd="sng">
                  <a:solidFill>
                    <a:srgbClr val="0000FF">
                      <a:alpha val="50000"/>
                    </a:srgbClr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  <p:grpSp>
            <p:nvGrpSpPr>
              <p:cNvPr id="790552" name="Group 178"/>
              <p:cNvGrpSpPr>
                <a:grpSpLocks/>
              </p:cNvGrpSpPr>
              <p:nvPr/>
            </p:nvGrpSpPr>
            <p:grpSpPr bwMode="auto">
              <a:xfrm>
                <a:off x="4321" y="1728"/>
                <a:ext cx="92" cy="234"/>
                <a:chOff x="275" y="191"/>
                <a:chExt cx="161" cy="385"/>
              </a:xfrm>
            </p:grpSpPr>
            <p:sp>
              <p:nvSpPr>
                <p:cNvPr id="22585" name="Oval 179"/>
                <p:cNvSpPr>
                  <a:spLocks noChangeArrowheads="1"/>
                </p:cNvSpPr>
                <p:nvPr/>
              </p:nvSpPr>
              <p:spPr bwMode="auto">
                <a:xfrm>
                  <a:off x="336" y="480"/>
                  <a:ext cx="48" cy="96"/>
                </a:xfrm>
                <a:prstGeom prst="ellipse">
                  <a:avLst/>
                </a:prstGeom>
                <a:noFill/>
                <a:ln w="9525">
                  <a:solidFill>
                    <a:schemeClr val="tx2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90708" name="Freeform 180"/>
                <p:cNvSpPr>
                  <a:spLocks/>
                </p:cNvSpPr>
                <p:nvPr/>
              </p:nvSpPr>
              <p:spPr bwMode="auto">
                <a:xfrm>
                  <a:off x="275" y="191"/>
                  <a:ext cx="161" cy="368"/>
                </a:xfrm>
                <a:custGeom>
                  <a:avLst/>
                  <a:gdLst/>
                  <a:ahLst/>
                  <a:cxnLst>
                    <a:cxn ang="0">
                      <a:pos x="97" y="295"/>
                    </a:cxn>
                    <a:cxn ang="0">
                      <a:pos x="88" y="363"/>
                    </a:cxn>
                    <a:cxn ang="0">
                      <a:pos x="51" y="319"/>
                    </a:cxn>
                    <a:cxn ang="0">
                      <a:pos x="6" y="216"/>
                    </a:cxn>
                    <a:cxn ang="0">
                      <a:pos x="13" y="95"/>
                    </a:cxn>
                    <a:cxn ang="0">
                      <a:pos x="37" y="25"/>
                    </a:cxn>
                    <a:cxn ang="0">
                      <a:pos x="82" y="0"/>
                    </a:cxn>
                    <a:cxn ang="0">
                      <a:pos x="130" y="25"/>
                    </a:cxn>
                    <a:cxn ang="0">
                      <a:pos x="156" y="81"/>
                    </a:cxn>
                    <a:cxn ang="0">
                      <a:pos x="159" y="198"/>
                    </a:cxn>
                    <a:cxn ang="0">
                      <a:pos x="145" y="198"/>
                    </a:cxn>
                    <a:cxn ang="0">
                      <a:pos x="133" y="195"/>
                    </a:cxn>
                    <a:cxn ang="0">
                      <a:pos x="136" y="134"/>
                    </a:cxn>
                    <a:cxn ang="0">
                      <a:pos x="129" y="85"/>
                    </a:cxn>
                    <a:cxn ang="0">
                      <a:pos x="108" y="53"/>
                    </a:cxn>
                    <a:cxn ang="0">
                      <a:pos x="82" y="43"/>
                    </a:cxn>
                    <a:cxn ang="0">
                      <a:pos x="61" y="53"/>
                    </a:cxn>
                    <a:cxn ang="0">
                      <a:pos x="42" y="111"/>
                    </a:cxn>
                    <a:cxn ang="0">
                      <a:pos x="39" y="193"/>
                    </a:cxn>
                    <a:cxn ang="0">
                      <a:pos x="58" y="264"/>
                    </a:cxn>
                    <a:cxn ang="0">
                      <a:pos x="84" y="292"/>
                    </a:cxn>
                    <a:cxn ang="0">
                      <a:pos x="97" y="295"/>
                    </a:cxn>
                  </a:cxnLst>
                  <a:rect l="0" t="0" r="r" b="b"/>
                  <a:pathLst>
                    <a:path w="161" h="367">
                      <a:moveTo>
                        <a:pt x="97" y="295"/>
                      </a:moveTo>
                      <a:cubicBezTo>
                        <a:pt x="98" y="308"/>
                        <a:pt x="96" y="359"/>
                        <a:pt x="88" y="363"/>
                      </a:cubicBezTo>
                      <a:cubicBezTo>
                        <a:pt x="80" y="367"/>
                        <a:pt x="65" y="344"/>
                        <a:pt x="51" y="319"/>
                      </a:cubicBezTo>
                      <a:cubicBezTo>
                        <a:pt x="37" y="294"/>
                        <a:pt x="12" y="253"/>
                        <a:pt x="6" y="216"/>
                      </a:cubicBezTo>
                      <a:cubicBezTo>
                        <a:pt x="0" y="179"/>
                        <a:pt x="8" y="127"/>
                        <a:pt x="13" y="95"/>
                      </a:cubicBezTo>
                      <a:cubicBezTo>
                        <a:pt x="18" y="63"/>
                        <a:pt x="25" y="41"/>
                        <a:pt x="37" y="25"/>
                      </a:cubicBezTo>
                      <a:cubicBezTo>
                        <a:pt x="49" y="9"/>
                        <a:pt x="67" y="0"/>
                        <a:pt x="82" y="0"/>
                      </a:cubicBezTo>
                      <a:cubicBezTo>
                        <a:pt x="97" y="0"/>
                        <a:pt x="118" y="11"/>
                        <a:pt x="130" y="25"/>
                      </a:cubicBezTo>
                      <a:cubicBezTo>
                        <a:pt x="142" y="39"/>
                        <a:pt x="151" y="52"/>
                        <a:pt x="156" y="81"/>
                      </a:cubicBezTo>
                      <a:cubicBezTo>
                        <a:pt x="161" y="110"/>
                        <a:pt x="161" y="179"/>
                        <a:pt x="159" y="198"/>
                      </a:cubicBezTo>
                      <a:cubicBezTo>
                        <a:pt x="157" y="217"/>
                        <a:pt x="149" y="198"/>
                        <a:pt x="145" y="198"/>
                      </a:cubicBezTo>
                      <a:cubicBezTo>
                        <a:pt x="141" y="198"/>
                        <a:pt x="134" y="206"/>
                        <a:pt x="133" y="195"/>
                      </a:cubicBezTo>
                      <a:cubicBezTo>
                        <a:pt x="132" y="184"/>
                        <a:pt x="137" y="152"/>
                        <a:pt x="136" y="134"/>
                      </a:cubicBezTo>
                      <a:cubicBezTo>
                        <a:pt x="135" y="116"/>
                        <a:pt x="134" y="98"/>
                        <a:pt x="129" y="85"/>
                      </a:cubicBezTo>
                      <a:cubicBezTo>
                        <a:pt x="124" y="72"/>
                        <a:pt x="116" y="60"/>
                        <a:pt x="108" y="53"/>
                      </a:cubicBezTo>
                      <a:cubicBezTo>
                        <a:pt x="100" y="46"/>
                        <a:pt x="90" y="43"/>
                        <a:pt x="82" y="43"/>
                      </a:cubicBezTo>
                      <a:cubicBezTo>
                        <a:pt x="74" y="43"/>
                        <a:pt x="68" y="42"/>
                        <a:pt x="61" y="53"/>
                      </a:cubicBezTo>
                      <a:cubicBezTo>
                        <a:pt x="54" y="64"/>
                        <a:pt x="46" y="88"/>
                        <a:pt x="42" y="111"/>
                      </a:cubicBezTo>
                      <a:cubicBezTo>
                        <a:pt x="38" y="134"/>
                        <a:pt x="36" y="167"/>
                        <a:pt x="39" y="193"/>
                      </a:cubicBezTo>
                      <a:cubicBezTo>
                        <a:pt x="42" y="219"/>
                        <a:pt x="51" y="248"/>
                        <a:pt x="58" y="264"/>
                      </a:cubicBezTo>
                      <a:cubicBezTo>
                        <a:pt x="65" y="280"/>
                        <a:pt x="78" y="287"/>
                        <a:pt x="84" y="292"/>
                      </a:cubicBezTo>
                      <a:cubicBezTo>
                        <a:pt x="90" y="297"/>
                        <a:pt x="94" y="295"/>
                        <a:pt x="97" y="295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chemeClr val="bg1">
                        <a:alpha val="49001"/>
                      </a:schemeClr>
                    </a:gs>
                    <a:gs pos="50000">
                      <a:srgbClr val="0000FF">
                        <a:alpha val="45000"/>
                      </a:srgbClr>
                    </a:gs>
                    <a:gs pos="100000">
                      <a:schemeClr val="bg1">
                        <a:alpha val="49001"/>
                      </a:schemeClr>
                    </a:gs>
                  </a:gsLst>
                  <a:lin ang="0" scaled="1"/>
                </a:gradFill>
                <a:ln w="9525" cap="flat" cmpd="sng">
                  <a:solidFill>
                    <a:srgbClr val="0000FF">
                      <a:alpha val="50000"/>
                    </a:srgbClr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  <p:grpSp>
            <p:nvGrpSpPr>
              <p:cNvPr id="790553" name="Group 181"/>
              <p:cNvGrpSpPr>
                <a:grpSpLocks/>
              </p:cNvGrpSpPr>
              <p:nvPr/>
            </p:nvGrpSpPr>
            <p:grpSpPr bwMode="auto">
              <a:xfrm>
                <a:off x="4710" y="1728"/>
                <a:ext cx="91" cy="234"/>
                <a:chOff x="275" y="191"/>
                <a:chExt cx="161" cy="385"/>
              </a:xfrm>
            </p:grpSpPr>
            <p:sp>
              <p:nvSpPr>
                <p:cNvPr id="22583" name="Oval 182"/>
                <p:cNvSpPr>
                  <a:spLocks noChangeArrowheads="1"/>
                </p:cNvSpPr>
                <p:nvPr/>
              </p:nvSpPr>
              <p:spPr bwMode="auto">
                <a:xfrm>
                  <a:off x="336" y="480"/>
                  <a:ext cx="48" cy="96"/>
                </a:xfrm>
                <a:prstGeom prst="ellipse">
                  <a:avLst/>
                </a:prstGeom>
                <a:noFill/>
                <a:ln w="9525">
                  <a:solidFill>
                    <a:schemeClr val="tx2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90711" name="Freeform 183"/>
                <p:cNvSpPr>
                  <a:spLocks/>
                </p:cNvSpPr>
                <p:nvPr/>
              </p:nvSpPr>
              <p:spPr bwMode="auto">
                <a:xfrm>
                  <a:off x="275" y="191"/>
                  <a:ext cx="161" cy="368"/>
                </a:xfrm>
                <a:custGeom>
                  <a:avLst/>
                  <a:gdLst/>
                  <a:ahLst/>
                  <a:cxnLst>
                    <a:cxn ang="0">
                      <a:pos x="97" y="295"/>
                    </a:cxn>
                    <a:cxn ang="0">
                      <a:pos x="88" y="363"/>
                    </a:cxn>
                    <a:cxn ang="0">
                      <a:pos x="51" y="319"/>
                    </a:cxn>
                    <a:cxn ang="0">
                      <a:pos x="6" y="216"/>
                    </a:cxn>
                    <a:cxn ang="0">
                      <a:pos x="13" y="95"/>
                    </a:cxn>
                    <a:cxn ang="0">
                      <a:pos x="37" y="25"/>
                    </a:cxn>
                    <a:cxn ang="0">
                      <a:pos x="82" y="0"/>
                    </a:cxn>
                    <a:cxn ang="0">
                      <a:pos x="130" y="25"/>
                    </a:cxn>
                    <a:cxn ang="0">
                      <a:pos x="156" y="81"/>
                    </a:cxn>
                    <a:cxn ang="0">
                      <a:pos x="159" y="198"/>
                    </a:cxn>
                    <a:cxn ang="0">
                      <a:pos x="145" y="198"/>
                    </a:cxn>
                    <a:cxn ang="0">
                      <a:pos x="133" y="195"/>
                    </a:cxn>
                    <a:cxn ang="0">
                      <a:pos x="136" y="134"/>
                    </a:cxn>
                    <a:cxn ang="0">
                      <a:pos x="129" y="85"/>
                    </a:cxn>
                    <a:cxn ang="0">
                      <a:pos x="108" y="53"/>
                    </a:cxn>
                    <a:cxn ang="0">
                      <a:pos x="82" y="43"/>
                    </a:cxn>
                    <a:cxn ang="0">
                      <a:pos x="61" y="53"/>
                    </a:cxn>
                    <a:cxn ang="0">
                      <a:pos x="42" y="111"/>
                    </a:cxn>
                    <a:cxn ang="0">
                      <a:pos x="39" y="193"/>
                    </a:cxn>
                    <a:cxn ang="0">
                      <a:pos x="58" y="264"/>
                    </a:cxn>
                    <a:cxn ang="0">
                      <a:pos x="84" y="292"/>
                    </a:cxn>
                    <a:cxn ang="0">
                      <a:pos x="97" y="295"/>
                    </a:cxn>
                  </a:cxnLst>
                  <a:rect l="0" t="0" r="r" b="b"/>
                  <a:pathLst>
                    <a:path w="161" h="367">
                      <a:moveTo>
                        <a:pt x="97" y="295"/>
                      </a:moveTo>
                      <a:cubicBezTo>
                        <a:pt x="98" y="308"/>
                        <a:pt x="96" y="359"/>
                        <a:pt x="88" y="363"/>
                      </a:cubicBezTo>
                      <a:cubicBezTo>
                        <a:pt x="80" y="367"/>
                        <a:pt x="65" y="344"/>
                        <a:pt x="51" y="319"/>
                      </a:cubicBezTo>
                      <a:cubicBezTo>
                        <a:pt x="37" y="294"/>
                        <a:pt x="12" y="253"/>
                        <a:pt x="6" y="216"/>
                      </a:cubicBezTo>
                      <a:cubicBezTo>
                        <a:pt x="0" y="179"/>
                        <a:pt x="8" y="127"/>
                        <a:pt x="13" y="95"/>
                      </a:cubicBezTo>
                      <a:cubicBezTo>
                        <a:pt x="18" y="63"/>
                        <a:pt x="25" y="41"/>
                        <a:pt x="37" y="25"/>
                      </a:cubicBezTo>
                      <a:cubicBezTo>
                        <a:pt x="49" y="9"/>
                        <a:pt x="67" y="0"/>
                        <a:pt x="82" y="0"/>
                      </a:cubicBezTo>
                      <a:cubicBezTo>
                        <a:pt x="97" y="0"/>
                        <a:pt x="118" y="11"/>
                        <a:pt x="130" y="25"/>
                      </a:cubicBezTo>
                      <a:cubicBezTo>
                        <a:pt x="142" y="39"/>
                        <a:pt x="151" y="52"/>
                        <a:pt x="156" y="81"/>
                      </a:cubicBezTo>
                      <a:cubicBezTo>
                        <a:pt x="161" y="110"/>
                        <a:pt x="161" y="179"/>
                        <a:pt x="159" y="198"/>
                      </a:cubicBezTo>
                      <a:cubicBezTo>
                        <a:pt x="157" y="217"/>
                        <a:pt x="149" y="198"/>
                        <a:pt x="145" y="198"/>
                      </a:cubicBezTo>
                      <a:cubicBezTo>
                        <a:pt x="141" y="198"/>
                        <a:pt x="134" y="206"/>
                        <a:pt x="133" y="195"/>
                      </a:cubicBezTo>
                      <a:cubicBezTo>
                        <a:pt x="132" y="184"/>
                        <a:pt x="137" y="152"/>
                        <a:pt x="136" y="134"/>
                      </a:cubicBezTo>
                      <a:cubicBezTo>
                        <a:pt x="135" y="116"/>
                        <a:pt x="134" y="98"/>
                        <a:pt x="129" y="85"/>
                      </a:cubicBezTo>
                      <a:cubicBezTo>
                        <a:pt x="124" y="72"/>
                        <a:pt x="116" y="60"/>
                        <a:pt x="108" y="53"/>
                      </a:cubicBezTo>
                      <a:cubicBezTo>
                        <a:pt x="100" y="46"/>
                        <a:pt x="90" y="43"/>
                        <a:pt x="82" y="43"/>
                      </a:cubicBezTo>
                      <a:cubicBezTo>
                        <a:pt x="74" y="43"/>
                        <a:pt x="68" y="42"/>
                        <a:pt x="61" y="53"/>
                      </a:cubicBezTo>
                      <a:cubicBezTo>
                        <a:pt x="54" y="64"/>
                        <a:pt x="46" y="88"/>
                        <a:pt x="42" y="111"/>
                      </a:cubicBezTo>
                      <a:cubicBezTo>
                        <a:pt x="38" y="134"/>
                        <a:pt x="36" y="167"/>
                        <a:pt x="39" y="193"/>
                      </a:cubicBezTo>
                      <a:cubicBezTo>
                        <a:pt x="42" y="219"/>
                        <a:pt x="51" y="248"/>
                        <a:pt x="58" y="264"/>
                      </a:cubicBezTo>
                      <a:cubicBezTo>
                        <a:pt x="65" y="280"/>
                        <a:pt x="78" y="287"/>
                        <a:pt x="84" y="292"/>
                      </a:cubicBezTo>
                      <a:cubicBezTo>
                        <a:pt x="90" y="297"/>
                        <a:pt x="94" y="295"/>
                        <a:pt x="97" y="295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chemeClr val="bg1">
                        <a:alpha val="49001"/>
                      </a:schemeClr>
                    </a:gs>
                    <a:gs pos="50000">
                      <a:srgbClr val="0000FF">
                        <a:alpha val="45000"/>
                      </a:srgbClr>
                    </a:gs>
                    <a:gs pos="100000">
                      <a:schemeClr val="bg1">
                        <a:alpha val="49001"/>
                      </a:schemeClr>
                    </a:gs>
                  </a:gsLst>
                  <a:lin ang="0" scaled="1"/>
                </a:gradFill>
                <a:ln w="9525" cap="flat" cmpd="sng">
                  <a:solidFill>
                    <a:srgbClr val="0000FF">
                      <a:alpha val="50000"/>
                    </a:srgbClr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  <p:grpSp>
            <p:nvGrpSpPr>
              <p:cNvPr id="790554" name="Group 184"/>
              <p:cNvGrpSpPr>
                <a:grpSpLocks/>
              </p:cNvGrpSpPr>
              <p:nvPr/>
            </p:nvGrpSpPr>
            <p:grpSpPr bwMode="auto">
              <a:xfrm>
                <a:off x="5055" y="1734"/>
                <a:ext cx="92" cy="234"/>
                <a:chOff x="275" y="191"/>
                <a:chExt cx="161" cy="385"/>
              </a:xfrm>
            </p:grpSpPr>
            <p:sp>
              <p:nvSpPr>
                <p:cNvPr id="22581" name="Oval 185"/>
                <p:cNvSpPr>
                  <a:spLocks noChangeArrowheads="1"/>
                </p:cNvSpPr>
                <p:nvPr/>
              </p:nvSpPr>
              <p:spPr bwMode="auto">
                <a:xfrm>
                  <a:off x="336" y="480"/>
                  <a:ext cx="48" cy="96"/>
                </a:xfrm>
                <a:prstGeom prst="ellipse">
                  <a:avLst/>
                </a:prstGeom>
                <a:noFill/>
                <a:ln w="9525">
                  <a:solidFill>
                    <a:schemeClr val="tx2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90714" name="Freeform 186"/>
                <p:cNvSpPr>
                  <a:spLocks/>
                </p:cNvSpPr>
                <p:nvPr/>
              </p:nvSpPr>
              <p:spPr bwMode="auto">
                <a:xfrm>
                  <a:off x="275" y="192"/>
                  <a:ext cx="161" cy="366"/>
                </a:xfrm>
                <a:custGeom>
                  <a:avLst/>
                  <a:gdLst/>
                  <a:ahLst/>
                  <a:cxnLst>
                    <a:cxn ang="0">
                      <a:pos x="97" y="295"/>
                    </a:cxn>
                    <a:cxn ang="0">
                      <a:pos x="88" y="363"/>
                    </a:cxn>
                    <a:cxn ang="0">
                      <a:pos x="51" y="319"/>
                    </a:cxn>
                    <a:cxn ang="0">
                      <a:pos x="6" y="216"/>
                    </a:cxn>
                    <a:cxn ang="0">
                      <a:pos x="13" y="95"/>
                    </a:cxn>
                    <a:cxn ang="0">
                      <a:pos x="37" y="25"/>
                    </a:cxn>
                    <a:cxn ang="0">
                      <a:pos x="82" y="0"/>
                    </a:cxn>
                    <a:cxn ang="0">
                      <a:pos x="130" y="25"/>
                    </a:cxn>
                    <a:cxn ang="0">
                      <a:pos x="156" y="81"/>
                    </a:cxn>
                    <a:cxn ang="0">
                      <a:pos x="159" y="198"/>
                    </a:cxn>
                    <a:cxn ang="0">
                      <a:pos x="145" y="198"/>
                    </a:cxn>
                    <a:cxn ang="0">
                      <a:pos x="133" y="195"/>
                    </a:cxn>
                    <a:cxn ang="0">
                      <a:pos x="136" y="134"/>
                    </a:cxn>
                    <a:cxn ang="0">
                      <a:pos x="129" y="85"/>
                    </a:cxn>
                    <a:cxn ang="0">
                      <a:pos x="108" y="53"/>
                    </a:cxn>
                    <a:cxn ang="0">
                      <a:pos x="82" y="43"/>
                    </a:cxn>
                    <a:cxn ang="0">
                      <a:pos x="61" y="53"/>
                    </a:cxn>
                    <a:cxn ang="0">
                      <a:pos x="42" y="111"/>
                    </a:cxn>
                    <a:cxn ang="0">
                      <a:pos x="39" y="193"/>
                    </a:cxn>
                    <a:cxn ang="0">
                      <a:pos x="58" y="264"/>
                    </a:cxn>
                    <a:cxn ang="0">
                      <a:pos x="84" y="292"/>
                    </a:cxn>
                    <a:cxn ang="0">
                      <a:pos x="97" y="295"/>
                    </a:cxn>
                  </a:cxnLst>
                  <a:rect l="0" t="0" r="r" b="b"/>
                  <a:pathLst>
                    <a:path w="161" h="367">
                      <a:moveTo>
                        <a:pt x="97" y="295"/>
                      </a:moveTo>
                      <a:cubicBezTo>
                        <a:pt x="98" y="308"/>
                        <a:pt x="96" y="359"/>
                        <a:pt x="88" y="363"/>
                      </a:cubicBezTo>
                      <a:cubicBezTo>
                        <a:pt x="80" y="367"/>
                        <a:pt x="65" y="344"/>
                        <a:pt x="51" y="319"/>
                      </a:cubicBezTo>
                      <a:cubicBezTo>
                        <a:pt x="37" y="294"/>
                        <a:pt x="12" y="253"/>
                        <a:pt x="6" y="216"/>
                      </a:cubicBezTo>
                      <a:cubicBezTo>
                        <a:pt x="0" y="179"/>
                        <a:pt x="8" y="127"/>
                        <a:pt x="13" y="95"/>
                      </a:cubicBezTo>
                      <a:cubicBezTo>
                        <a:pt x="18" y="63"/>
                        <a:pt x="25" y="41"/>
                        <a:pt x="37" y="25"/>
                      </a:cubicBezTo>
                      <a:cubicBezTo>
                        <a:pt x="49" y="9"/>
                        <a:pt x="67" y="0"/>
                        <a:pt x="82" y="0"/>
                      </a:cubicBezTo>
                      <a:cubicBezTo>
                        <a:pt x="97" y="0"/>
                        <a:pt x="118" y="11"/>
                        <a:pt x="130" y="25"/>
                      </a:cubicBezTo>
                      <a:cubicBezTo>
                        <a:pt x="142" y="39"/>
                        <a:pt x="151" y="52"/>
                        <a:pt x="156" y="81"/>
                      </a:cubicBezTo>
                      <a:cubicBezTo>
                        <a:pt x="161" y="110"/>
                        <a:pt x="161" y="179"/>
                        <a:pt x="159" y="198"/>
                      </a:cubicBezTo>
                      <a:cubicBezTo>
                        <a:pt x="157" y="217"/>
                        <a:pt x="149" y="198"/>
                        <a:pt x="145" y="198"/>
                      </a:cubicBezTo>
                      <a:cubicBezTo>
                        <a:pt x="141" y="198"/>
                        <a:pt x="134" y="206"/>
                        <a:pt x="133" y="195"/>
                      </a:cubicBezTo>
                      <a:cubicBezTo>
                        <a:pt x="132" y="184"/>
                        <a:pt x="137" y="152"/>
                        <a:pt x="136" y="134"/>
                      </a:cubicBezTo>
                      <a:cubicBezTo>
                        <a:pt x="135" y="116"/>
                        <a:pt x="134" y="98"/>
                        <a:pt x="129" y="85"/>
                      </a:cubicBezTo>
                      <a:cubicBezTo>
                        <a:pt x="124" y="72"/>
                        <a:pt x="116" y="60"/>
                        <a:pt x="108" y="53"/>
                      </a:cubicBezTo>
                      <a:cubicBezTo>
                        <a:pt x="100" y="46"/>
                        <a:pt x="90" y="43"/>
                        <a:pt x="82" y="43"/>
                      </a:cubicBezTo>
                      <a:cubicBezTo>
                        <a:pt x="74" y="43"/>
                        <a:pt x="68" y="42"/>
                        <a:pt x="61" y="53"/>
                      </a:cubicBezTo>
                      <a:cubicBezTo>
                        <a:pt x="54" y="64"/>
                        <a:pt x="46" y="88"/>
                        <a:pt x="42" y="111"/>
                      </a:cubicBezTo>
                      <a:cubicBezTo>
                        <a:pt x="38" y="134"/>
                        <a:pt x="36" y="167"/>
                        <a:pt x="39" y="193"/>
                      </a:cubicBezTo>
                      <a:cubicBezTo>
                        <a:pt x="42" y="219"/>
                        <a:pt x="51" y="248"/>
                        <a:pt x="58" y="264"/>
                      </a:cubicBezTo>
                      <a:cubicBezTo>
                        <a:pt x="65" y="280"/>
                        <a:pt x="78" y="287"/>
                        <a:pt x="84" y="292"/>
                      </a:cubicBezTo>
                      <a:cubicBezTo>
                        <a:pt x="90" y="297"/>
                        <a:pt x="94" y="295"/>
                        <a:pt x="97" y="295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chemeClr val="bg1">
                        <a:alpha val="49001"/>
                      </a:schemeClr>
                    </a:gs>
                    <a:gs pos="50000">
                      <a:srgbClr val="0000FF">
                        <a:alpha val="45000"/>
                      </a:srgbClr>
                    </a:gs>
                    <a:gs pos="100000">
                      <a:schemeClr val="bg1">
                        <a:alpha val="49001"/>
                      </a:schemeClr>
                    </a:gs>
                  </a:gsLst>
                  <a:lin ang="0" scaled="1"/>
                </a:gradFill>
                <a:ln w="9525" cap="flat" cmpd="sng">
                  <a:solidFill>
                    <a:srgbClr val="0000FF">
                      <a:alpha val="50000"/>
                    </a:srgbClr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  <p:grpSp>
            <p:nvGrpSpPr>
              <p:cNvPr id="790555" name="Group 187"/>
              <p:cNvGrpSpPr>
                <a:grpSpLocks/>
              </p:cNvGrpSpPr>
              <p:nvPr/>
            </p:nvGrpSpPr>
            <p:grpSpPr bwMode="auto">
              <a:xfrm>
                <a:off x="5400" y="1728"/>
                <a:ext cx="92" cy="234"/>
                <a:chOff x="275" y="191"/>
                <a:chExt cx="161" cy="385"/>
              </a:xfrm>
            </p:grpSpPr>
            <p:sp>
              <p:nvSpPr>
                <p:cNvPr id="22579" name="Oval 188"/>
                <p:cNvSpPr>
                  <a:spLocks noChangeArrowheads="1"/>
                </p:cNvSpPr>
                <p:nvPr/>
              </p:nvSpPr>
              <p:spPr bwMode="auto">
                <a:xfrm>
                  <a:off x="336" y="480"/>
                  <a:ext cx="48" cy="96"/>
                </a:xfrm>
                <a:prstGeom prst="ellipse">
                  <a:avLst/>
                </a:prstGeom>
                <a:noFill/>
                <a:ln w="9525">
                  <a:solidFill>
                    <a:schemeClr val="tx2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90717" name="Freeform 189"/>
                <p:cNvSpPr>
                  <a:spLocks/>
                </p:cNvSpPr>
                <p:nvPr/>
              </p:nvSpPr>
              <p:spPr bwMode="auto">
                <a:xfrm>
                  <a:off x="275" y="191"/>
                  <a:ext cx="161" cy="368"/>
                </a:xfrm>
                <a:custGeom>
                  <a:avLst/>
                  <a:gdLst/>
                  <a:ahLst/>
                  <a:cxnLst>
                    <a:cxn ang="0">
                      <a:pos x="97" y="295"/>
                    </a:cxn>
                    <a:cxn ang="0">
                      <a:pos x="88" y="363"/>
                    </a:cxn>
                    <a:cxn ang="0">
                      <a:pos x="51" y="319"/>
                    </a:cxn>
                    <a:cxn ang="0">
                      <a:pos x="6" y="216"/>
                    </a:cxn>
                    <a:cxn ang="0">
                      <a:pos x="13" y="95"/>
                    </a:cxn>
                    <a:cxn ang="0">
                      <a:pos x="37" y="25"/>
                    </a:cxn>
                    <a:cxn ang="0">
                      <a:pos x="82" y="0"/>
                    </a:cxn>
                    <a:cxn ang="0">
                      <a:pos x="130" y="25"/>
                    </a:cxn>
                    <a:cxn ang="0">
                      <a:pos x="156" y="81"/>
                    </a:cxn>
                    <a:cxn ang="0">
                      <a:pos x="159" y="198"/>
                    </a:cxn>
                    <a:cxn ang="0">
                      <a:pos x="145" y="198"/>
                    </a:cxn>
                    <a:cxn ang="0">
                      <a:pos x="133" y="195"/>
                    </a:cxn>
                    <a:cxn ang="0">
                      <a:pos x="136" y="134"/>
                    </a:cxn>
                    <a:cxn ang="0">
                      <a:pos x="129" y="85"/>
                    </a:cxn>
                    <a:cxn ang="0">
                      <a:pos x="108" y="53"/>
                    </a:cxn>
                    <a:cxn ang="0">
                      <a:pos x="82" y="43"/>
                    </a:cxn>
                    <a:cxn ang="0">
                      <a:pos x="61" y="53"/>
                    </a:cxn>
                    <a:cxn ang="0">
                      <a:pos x="42" y="111"/>
                    </a:cxn>
                    <a:cxn ang="0">
                      <a:pos x="39" y="193"/>
                    </a:cxn>
                    <a:cxn ang="0">
                      <a:pos x="58" y="264"/>
                    </a:cxn>
                    <a:cxn ang="0">
                      <a:pos x="84" y="292"/>
                    </a:cxn>
                    <a:cxn ang="0">
                      <a:pos x="97" y="295"/>
                    </a:cxn>
                  </a:cxnLst>
                  <a:rect l="0" t="0" r="r" b="b"/>
                  <a:pathLst>
                    <a:path w="161" h="367">
                      <a:moveTo>
                        <a:pt x="97" y="295"/>
                      </a:moveTo>
                      <a:cubicBezTo>
                        <a:pt x="98" y="308"/>
                        <a:pt x="96" y="359"/>
                        <a:pt x="88" y="363"/>
                      </a:cubicBezTo>
                      <a:cubicBezTo>
                        <a:pt x="80" y="367"/>
                        <a:pt x="65" y="344"/>
                        <a:pt x="51" y="319"/>
                      </a:cubicBezTo>
                      <a:cubicBezTo>
                        <a:pt x="37" y="294"/>
                        <a:pt x="12" y="253"/>
                        <a:pt x="6" y="216"/>
                      </a:cubicBezTo>
                      <a:cubicBezTo>
                        <a:pt x="0" y="179"/>
                        <a:pt x="8" y="127"/>
                        <a:pt x="13" y="95"/>
                      </a:cubicBezTo>
                      <a:cubicBezTo>
                        <a:pt x="18" y="63"/>
                        <a:pt x="25" y="41"/>
                        <a:pt x="37" y="25"/>
                      </a:cubicBezTo>
                      <a:cubicBezTo>
                        <a:pt x="49" y="9"/>
                        <a:pt x="67" y="0"/>
                        <a:pt x="82" y="0"/>
                      </a:cubicBezTo>
                      <a:cubicBezTo>
                        <a:pt x="97" y="0"/>
                        <a:pt x="118" y="11"/>
                        <a:pt x="130" y="25"/>
                      </a:cubicBezTo>
                      <a:cubicBezTo>
                        <a:pt x="142" y="39"/>
                        <a:pt x="151" y="52"/>
                        <a:pt x="156" y="81"/>
                      </a:cubicBezTo>
                      <a:cubicBezTo>
                        <a:pt x="161" y="110"/>
                        <a:pt x="161" y="179"/>
                        <a:pt x="159" y="198"/>
                      </a:cubicBezTo>
                      <a:cubicBezTo>
                        <a:pt x="157" y="217"/>
                        <a:pt x="149" y="198"/>
                        <a:pt x="145" y="198"/>
                      </a:cubicBezTo>
                      <a:cubicBezTo>
                        <a:pt x="141" y="198"/>
                        <a:pt x="134" y="206"/>
                        <a:pt x="133" y="195"/>
                      </a:cubicBezTo>
                      <a:cubicBezTo>
                        <a:pt x="132" y="184"/>
                        <a:pt x="137" y="152"/>
                        <a:pt x="136" y="134"/>
                      </a:cubicBezTo>
                      <a:cubicBezTo>
                        <a:pt x="135" y="116"/>
                        <a:pt x="134" y="98"/>
                        <a:pt x="129" y="85"/>
                      </a:cubicBezTo>
                      <a:cubicBezTo>
                        <a:pt x="124" y="72"/>
                        <a:pt x="116" y="60"/>
                        <a:pt x="108" y="53"/>
                      </a:cubicBezTo>
                      <a:cubicBezTo>
                        <a:pt x="100" y="46"/>
                        <a:pt x="90" y="43"/>
                        <a:pt x="82" y="43"/>
                      </a:cubicBezTo>
                      <a:cubicBezTo>
                        <a:pt x="74" y="43"/>
                        <a:pt x="68" y="42"/>
                        <a:pt x="61" y="53"/>
                      </a:cubicBezTo>
                      <a:cubicBezTo>
                        <a:pt x="54" y="64"/>
                        <a:pt x="46" y="88"/>
                        <a:pt x="42" y="111"/>
                      </a:cubicBezTo>
                      <a:cubicBezTo>
                        <a:pt x="38" y="134"/>
                        <a:pt x="36" y="167"/>
                        <a:pt x="39" y="193"/>
                      </a:cubicBezTo>
                      <a:cubicBezTo>
                        <a:pt x="42" y="219"/>
                        <a:pt x="51" y="248"/>
                        <a:pt x="58" y="264"/>
                      </a:cubicBezTo>
                      <a:cubicBezTo>
                        <a:pt x="65" y="280"/>
                        <a:pt x="78" y="287"/>
                        <a:pt x="84" y="292"/>
                      </a:cubicBezTo>
                      <a:cubicBezTo>
                        <a:pt x="90" y="297"/>
                        <a:pt x="94" y="295"/>
                        <a:pt x="97" y="295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chemeClr val="bg1">
                        <a:alpha val="49001"/>
                      </a:schemeClr>
                    </a:gs>
                    <a:gs pos="50000">
                      <a:srgbClr val="0000FF">
                        <a:alpha val="45000"/>
                      </a:srgbClr>
                    </a:gs>
                    <a:gs pos="100000">
                      <a:schemeClr val="bg1">
                        <a:alpha val="49001"/>
                      </a:schemeClr>
                    </a:gs>
                  </a:gsLst>
                  <a:lin ang="0" scaled="1"/>
                </a:gradFill>
                <a:ln w="9525" cap="flat" cmpd="sng">
                  <a:solidFill>
                    <a:srgbClr val="0000FF">
                      <a:alpha val="50000"/>
                    </a:srgbClr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  <p:sp>
            <p:nvSpPr>
              <p:cNvPr id="22576" name="Freeform 190"/>
              <p:cNvSpPr>
                <a:spLocks/>
              </p:cNvSpPr>
              <p:nvPr/>
            </p:nvSpPr>
            <p:spPr bwMode="auto">
              <a:xfrm>
                <a:off x="2638" y="2592"/>
                <a:ext cx="141" cy="1449"/>
              </a:xfrm>
              <a:custGeom>
                <a:avLst/>
                <a:gdLst>
                  <a:gd name="T0" fmla="*/ 206 w 206"/>
                  <a:gd name="T1" fmla="*/ 2377 h 2377"/>
                  <a:gd name="T2" fmla="*/ 86 w 206"/>
                  <a:gd name="T3" fmla="*/ 2100 h 2377"/>
                  <a:gd name="T4" fmla="*/ 9 w 206"/>
                  <a:gd name="T5" fmla="*/ 1200 h 2377"/>
                  <a:gd name="T6" fmla="*/ 33 w 206"/>
                  <a:gd name="T7" fmla="*/ 0 h 2377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06"/>
                  <a:gd name="T13" fmla="*/ 0 h 2377"/>
                  <a:gd name="T14" fmla="*/ 206 w 206"/>
                  <a:gd name="T15" fmla="*/ 2377 h 2377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06" h="2377">
                    <a:moveTo>
                      <a:pt x="206" y="2377"/>
                    </a:moveTo>
                    <a:cubicBezTo>
                      <a:pt x="166" y="2331"/>
                      <a:pt x="119" y="2296"/>
                      <a:pt x="86" y="2100"/>
                    </a:cubicBezTo>
                    <a:cubicBezTo>
                      <a:pt x="53" y="1904"/>
                      <a:pt x="18" y="1550"/>
                      <a:pt x="9" y="1200"/>
                    </a:cubicBezTo>
                    <a:cubicBezTo>
                      <a:pt x="0" y="850"/>
                      <a:pt x="28" y="250"/>
                      <a:pt x="33" y="0"/>
                    </a:cubicBezTo>
                  </a:path>
                </a:pathLst>
              </a:custGeom>
              <a:noFill/>
              <a:ln w="9525" cap="flat" cmpd="sng">
                <a:solidFill>
                  <a:srgbClr val="0099FF">
                    <a:alpha val="50195"/>
                  </a:srgbClr>
                </a:solidFill>
                <a:prstDash val="solid"/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2577" name="Freeform 191"/>
              <p:cNvSpPr>
                <a:spLocks/>
              </p:cNvSpPr>
              <p:nvPr/>
            </p:nvSpPr>
            <p:spPr bwMode="auto">
              <a:xfrm>
                <a:off x="3630" y="2976"/>
                <a:ext cx="220" cy="1078"/>
              </a:xfrm>
              <a:custGeom>
                <a:avLst/>
                <a:gdLst>
                  <a:gd name="T0" fmla="*/ 384 w 384"/>
                  <a:gd name="T1" fmla="*/ 1248 h 1248"/>
                  <a:gd name="T2" fmla="*/ 240 w 384"/>
                  <a:gd name="T3" fmla="*/ 1104 h 1248"/>
                  <a:gd name="T4" fmla="*/ 96 w 384"/>
                  <a:gd name="T5" fmla="*/ 672 h 1248"/>
                  <a:gd name="T6" fmla="*/ 0 w 384"/>
                  <a:gd name="T7" fmla="*/ 0 h 1248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84"/>
                  <a:gd name="T13" fmla="*/ 0 h 1248"/>
                  <a:gd name="T14" fmla="*/ 384 w 384"/>
                  <a:gd name="T15" fmla="*/ 1248 h 1248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84" h="1248">
                    <a:moveTo>
                      <a:pt x="384" y="1248"/>
                    </a:moveTo>
                    <a:cubicBezTo>
                      <a:pt x="336" y="1224"/>
                      <a:pt x="288" y="1200"/>
                      <a:pt x="240" y="1104"/>
                    </a:cubicBezTo>
                    <a:cubicBezTo>
                      <a:pt x="192" y="1008"/>
                      <a:pt x="136" y="856"/>
                      <a:pt x="96" y="672"/>
                    </a:cubicBezTo>
                    <a:cubicBezTo>
                      <a:pt x="56" y="488"/>
                      <a:pt x="28" y="244"/>
                      <a:pt x="0" y="0"/>
                    </a:cubicBezTo>
                  </a:path>
                </a:pathLst>
              </a:custGeom>
              <a:noFill/>
              <a:ln w="9525" cap="flat" cmpd="sng">
                <a:solidFill>
                  <a:srgbClr val="0099FF">
                    <a:alpha val="50195"/>
                  </a:srgbClr>
                </a:solidFill>
                <a:prstDash val="solid"/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2578" name="Freeform 192"/>
              <p:cNvSpPr>
                <a:spLocks/>
              </p:cNvSpPr>
              <p:nvPr/>
            </p:nvSpPr>
            <p:spPr bwMode="auto">
              <a:xfrm>
                <a:off x="4623" y="3264"/>
                <a:ext cx="220" cy="790"/>
              </a:xfrm>
              <a:custGeom>
                <a:avLst/>
                <a:gdLst>
                  <a:gd name="T0" fmla="*/ 384 w 384"/>
                  <a:gd name="T1" fmla="*/ 1248 h 1248"/>
                  <a:gd name="T2" fmla="*/ 240 w 384"/>
                  <a:gd name="T3" fmla="*/ 1104 h 1248"/>
                  <a:gd name="T4" fmla="*/ 96 w 384"/>
                  <a:gd name="T5" fmla="*/ 672 h 1248"/>
                  <a:gd name="T6" fmla="*/ 0 w 384"/>
                  <a:gd name="T7" fmla="*/ 0 h 1248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84"/>
                  <a:gd name="T13" fmla="*/ 0 h 1248"/>
                  <a:gd name="T14" fmla="*/ 384 w 384"/>
                  <a:gd name="T15" fmla="*/ 1248 h 1248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84" h="1248">
                    <a:moveTo>
                      <a:pt x="384" y="1248"/>
                    </a:moveTo>
                    <a:cubicBezTo>
                      <a:pt x="336" y="1224"/>
                      <a:pt x="288" y="1200"/>
                      <a:pt x="240" y="1104"/>
                    </a:cubicBezTo>
                    <a:cubicBezTo>
                      <a:pt x="192" y="1008"/>
                      <a:pt x="136" y="856"/>
                      <a:pt x="96" y="672"/>
                    </a:cubicBezTo>
                    <a:cubicBezTo>
                      <a:pt x="56" y="488"/>
                      <a:pt x="28" y="244"/>
                      <a:pt x="0" y="0"/>
                    </a:cubicBezTo>
                  </a:path>
                </a:pathLst>
              </a:custGeom>
              <a:noFill/>
              <a:ln w="9525" cap="flat" cmpd="sng">
                <a:solidFill>
                  <a:srgbClr val="0099FF">
                    <a:alpha val="50195"/>
                  </a:srgbClr>
                </a:solidFill>
                <a:prstDash val="solid"/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790721" name="Text Box 193"/>
            <p:cNvSpPr txBox="1">
              <a:spLocks noChangeArrowheads="1"/>
            </p:cNvSpPr>
            <p:nvPr/>
          </p:nvSpPr>
          <p:spPr bwMode="auto">
            <a:xfrm>
              <a:off x="-4224" y="2400"/>
              <a:ext cx="1812" cy="566"/>
            </a:xfrm>
            <a:prstGeom prst="rect">
              <a:avLst/>
            </a:prstGeom>
            <a:noFill/>
            <a:ln w="9525">
              <a:noFill/>
              <a:miter lim="800000"/>
              <a:headEnd type="none" w="lg" len="lg"/>
              <a:tailEnd type="none" w="lg" len="lg"/>
            </a:ln>
            <a:effectLst>
              <a:outerShdw dist="53882" dir="18900000" algn="ctr" rotWithShape="0">
                <a:srgbClr val="0099CC">
                  <a:alpha val="50000"/>
                </a:srgbClr>
              </a:outer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ru-RU" sz="3200" b="1" i="1">
                  <a:solidFill>
                    <a:srgbClr val="0033CC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Monotype Corsiva" pitchFamily="66" charset="0"/>
                </a:rPr>
                <a:t>           1 способ</a:t>
              </a:r>
            </a:p>
          </p:txBody>
        </p:sp>
      </p:grp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905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3.33333E-6 L 0.95122 3.33333E-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7905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7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90532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3.33333E-6 L 0.95122 3.33333E-6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7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Цель обучения</a:t>
            </a:r>
            <a:endParaRPr lang="ru-RU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10.4.2 </a:t>
            </a:r>
          </a:p>
          <a:p>
            <a:pPr>
              <a:buNone/>
            </a:pPr>
            <a:r>
              <a:rPr lang="ru-RU" sz="4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уметь </a:t>
            </a:r>
            <a:r>
              <a:rPr lang="kk-KZ" sz="4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находить</a:t>
            </a:r>
            <a:r>
              <a:rPr lang="ru-RU" sz="4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расстояние между </a:t>
            </a:r>
            <a:r>
              <a:rPr lang="kk-KZ" sz="4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двумя </a:t>
            </a:r>
            <a:r>
              <a:rPr lang="ru-RU" sz="4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точками в пространстве</a:t>
            </a:r>
            <a:endParaRPr lang="ru-RU" sz="40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116632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Критерии успеха:</a:t>
            </a:r>
            <a:b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2420888"/>
            <a:ext cx="8424936" cy="4032448"/>
          </a:xfrm>
        </p:spPr>
        <p:txBody>
          <a:bodyPr>
            <a:noAutofit/>
          </a:bodyPr>
          <a:lstStyle/>
          <a:p>
            <a:pPr lvl="0" algn="l">
              <a:buFont typeface="Wingdings" pitchFamily="2" charset="2"/>
              <a:buChar char="ü"/>
            </a:pPr>
            <a:r>
              <a:rPr lang="ru-RU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записывает формулу расстояния между двумя точками в пространстве;</a:t>
            </a:r>
          </a:p>
          <a:p>
            <a:pPr algn="l">
              <a:buFont typeface="Wingdings" pitchFamily="2" charset="2"/>
              <a:buChar char="ü"/>
            </a:pPr>
            <a:endParaRPr lang="ru-RU" sz="36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buFont typeface="Wingdings" pitchFamily="2" charset="2"/>
              <a:buChar char="ü"/>
            </a:pPr>
            <a:r>
              <a:rPr lang="ru-RU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применяет формулу расстояния между двумя  точками в пространстве при решении задач.</a:t>
            </a:r>
            <a:endParaRPr lang="ru-RU" sz="36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339752" y="1340768"/>
            <a:ext cx="4572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Студент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pPr eaLnBrk="1" hangingPunct="1"/>
            <a:r>
              <a:rPr lang="ru-RU" sz="3600" b="1" smtClean="0">
                <a:solidFill>
                  <a:srgbClr val="CC0000"/>
                </a:solidFill>
                <a:latin typeface="Times New Roman" pitchFamily="18" charset="0"/>
              </a:rPr>
              <a:t>Повторение: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435975" cy="604838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sz="2800" b="1" smtClean="0">
                <a:latin typeface="Times New Roman" pitchFamily="18" charset="0"/>
              </a:rPr>
              <a:t>1. Даны точки  </a:t>
            </a:r>
            <a:r>
              <a:rPr lang="ru-RU" sz="2800" b="1" i="1" smtClean="0">
                <a:latin typeface="Times New Roman" pitchFamily="18" charset="0"/>
              </a:rPr>
              <a:t>А ( - 1; 7 ) </a:t>
            </a:r>
            <a:r>
              <a:rPr lang="ru-RU" sz="2800" b="1" smtClean="0">
                <a:latin typeface="Times New Roman" pitchFamily="18" charset="0"/>
              </a:rPr>
              <a:t>и </a:t>
            </a:r>
            <a:r>
              <a:rPr lang="ru-RU" sz="2800" b="1" i="1" smtClean="0">
                <a:latin typeface="Times New Roman" pitchFamily="18" charset="0"/>
              </a:rPr>
              <a:t>В ( 7; 1).</a:t>
            </a:r>
            <a:endParaRPr lang="ru-RU" sz="2800" b="1" smtClean="0">
              <a:latin typeface="Times New Roman" pitchFamily="18" charset="0"/>
            </a:endParaRPr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0" y="2349500"/>
            <a:ext cx="9144000" cy="74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ru-RU" sz="3200">
                <a:solidFill>
                  <a:srgbClr val="008000"/>
                </a:solidFill>
                <a:latin typeface="Times New Roman" pitchFamily="18" charset="0"/>
              </a:rPr>
              <a:t>а)  Найдите координаты середины отрезка </a:t>
            </a:r>
            <a:r>
              <a:rPr lang="ru-RU" sz="3200" i="1">
                <a:solidFill>
                  <a:srgbClr val="008000"/>
                </a:solidFill>
                <a:latin typeface="Times New Roman" pitchFamily="18" charset="0"/>
              </a:rPr>
              <a:t>АВ.</a:t>
            </a:r>
            <a:endParaRPr lang="ru-RU" sz="3200">
              <a:solidFill>
                <a:srgbClr val="008000"/>
              </a:solidFill>
              <a:latin typeface="Times New Roman" pitchFamily="18" charset="0"/>
            </a:endParaRPr>
          </a:p>
        </p:txBody>
      </p:sp>
      <p:sp>
        <p:nvSpPr>
          <p:cNvPr id="1033" name="Rectangle 6"/>
          <p:cNvSpPr>
            <a:spLocks noChangeArrowheads="1"/>
          </p:cNvSpPr>
          <p:nvPr/>
        </p:nvSpPr>
        <p:spPr bwMode="auto">
          <a:xfrm>
            <a:off x="0" y="32051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4101" name="Object 5"/>
          <p:cNvGraphicFramePr>
            <a:graphicFrameLocks noChangeAspect="1"/>
          </p:cNvGraphicFramePr>
          <p:nvPr/>
        </p:nvGraphicFramePr>
        <p:xfrm>
          <a:off x="971550" y="2924175"/>
          <a:ext cx="2808288" cy="1333500"/>
        </p:xfrm>
        <a:graphic>
          <a:graphicData uri="http://schemas.openxmlformats.org/presentationml/2006/ole">
            <p:oleObj spid="_x0000_s2050" name="Формула" r:id="rId3" imgW="939392" imgH="444307" progId="Equation.3">
              <p:embed/>
            </p:oleObj>
          </a:graphicData>
        </a:graphic>
      </p:graphicFrame>
      <p:sp>
        <p:nvSpPr>
          <p:cNvPr id="1034" name="Rectangle 8"/>
          <p:cNvSpPr>
            <a:spLocks noChangeArrowheads="1"/>
          </p:cNvSpPr>
          <p:nvPr/>
        </p:nvSpPr>
        <p:spPr bwMode="auto">
          <a:xfrm>
            <a:off x="0" y="32051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4103" name="Object 7"/>
          <p:cNvGraphicFramePr>
            <a:graphicFrameLocks noChangeAspect="1"/>
          </p:cNvGraphicFramePr>
          <p:nvPr/>
        </p:nvGraphicFramePr>
        <p:xfrm>
          <a:off x="5076825" y="2852738"/>
          <a:ext cx="2808288" cy="1281112"/>
        </p:xfrm>
        <a:graphic>
          <a:graphicData uri="http://schemas.openxmlformats.org/presentationml/2006/ole">
            <p:oleObj spid="_x0000_s2051" name="Формула" r:id="rId4" imgW="977476" imgH="444307" progId="Equation.3">
              <p:embed/>
            </p:oleObj>
          </a:graphicData>
        </a:graphic>
      </p:graphicFrame>
      <p:sp>
        <p:nvSpPr>
          <p:cNvPr id="4105" name="Rectangle 9"/>
          <p:cNvSpPr>
            <a:spLocks noChangeArrowheads="1"/>
          </p:cNvSpPr>
          <p:nvPr/>
        </p:nvSpPr>
        <p:spPr bwMode="auto">
          <a:xfrm>
            <a:off x="3276600" y="3933825"/>
            <a:ext cx="2376488" cy="503238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600" i="1">
                <a:solidFill>
                  <a:srgbClr val="008000"/>
                </a:solidFill>
                <a:latin typeface="Times New Roman" pitchFamily="18" charset="0"/>
              </a:rPr>
              <a:t>С ( 3; 4)</a:t>
            </a:r>
          </a:p>
        </p:txBody>
      </p:sp>
      <p:sp>
        <p:nvSpPr>
          <p:cNvPr id="4107" name="Rectangle 11"/>
          <p:cNvSpPr>
            <a:spLocks noChangeArrowheads="1"/>
          </p:cNvSpPr>
          <p:nvPr/>
        </p:nvSpPr>
        <p:spPr bwMode="auto">
          <a:xfrm>
            <a:off x="0" y="4508500"/>
            <a:ext cx="9144000" cy="74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ru-RU" sz="3200">
                <a:solidFill>
                  <a:srgbClr val="0000FF"/>
                </a:solidFill>
                <a:latin typeface="Times New Roman" pitchFamily="18" charset="0"/>
              </a:rPr>
              <a:t>б)  Найдите длину отрезка </a:t>
            </a:r>
            <a:r>
              <a:rPr lang="ru-RU" sz="3200" i="1">
                <a:solidFill>
                  <a:srgbClr val="0000FF"/>
                </a:solidFill>
                <a:latin typeface="Times New Roman" pitchFamily="18" charset="0"/>
              </a:rPr>
              <a:t>АВ.</a:t>
            </a:r>
            <a:endParaRPr lang="ru-RU" sz="3200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1037" name="Rectangle 13"/>
          <p:cNvSpPr>
            <a:spLocks noChangeArrowheads="1"/>
          </p:cNvSpPr>
          <p:nvPr/>
        </p:nvSpPr>
        <p:spPr bwMode="auto">
          <a:xfrm>
            <a:off x="0" y="32718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4108" name="Object 12"/>
          <p:cNvGraphicFramePr>
            <a:graphicFrameLocks noChangeAspect="1"/>
          </p:cNvGraphicFramePr>
          <p:nvPr/>
        </p:nvGraphicFramePr>
        <p:xfrm>
          <a:off x="323850" y="5300663"/>
          <a:ext cx="6838950" cy="960437"/>
        </p:xfrm>
        <a:graphic>
          <a:graphicData uri="http://schemas.openxmlformats.org/presentationml/2006/ole">
            <p:oleObj spid="_x0000_s2052" name="Формула" r:id="rId5" imgW="2234230" imgH="317362" progId="Equation.3">
              <p:embed/>
            </p:oleObj>
          </a:graphicData>
        </a:graphic>
      </p:graphicFrame>
      <p:sp>
        <p:nvSpPr>
          <p:cNvPr id="4110" name="Rectangle 14"/>
          <p:cNvSpPr>
            <a:spLocks noChangeArrowheads="1"/>
          </p:cNvSpPr>
          <p:nvPr/>
        </p:nvSpPr>
        <p:spPr bwMode="auto">
          <a:xfrm>
            <a:off x="6443663" y="6165850"/>
            <a:ext cx="2376487" cy="503238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600" i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|</a:t>
            </a:r>
            <a:r>
              <a:rPr lang="ru-RU" sz="3600" i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АВ</a:t>
            </a:r>
            <a:r>
              <a:rPr lang="en-US" sz="3600" i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|</a:t>
            </a:r>
            <a:r>
              <a:rPr lang="ru-RU" sz="3600" i="1">
                <a:solidFill>
                  <a:srgbClr val="0000FF"/>
                </a:solidFill>
                <a:latin typeface="Times New Roman" pitchFamily="18" charset="0"/>
              </a:rPr>
              <a:t> = 10</a:t>
            </a:r>
          </a:p>
        </p:txBody>
      </p:sp>
      <p:pic>
        <p:nvPicPr>
          <p:cNvPr id="1039" name="Picture 18" descr="GRDCAP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378700" y="0"/>
            <a:ext cx="1765300" cy="171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7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1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1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1000" fill="hold"/>
                                        <p:tgtEl>
                                          <p:spTgt spid="4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1000" fill="hold"/>
                                        <p:tgtEl>
                                          <p:spTgt spid="4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41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41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4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4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/>
      <p:bldP spid="4100" grpId="0"/>
      <p:bldP spid="4105" grpId="0" animBg="1"/>
      <p:bldP spid="4107" grpId="0"/>
      <p:bldP spid="41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600" b="1" smtClean="0">
                <a:solidFill>
                  <a:srgbClr val="CC0000"/>
                </a:solidFill>
                <a:latin typeface="Times New Roman" pitchFamily="18" charset="0"/>
              </a:rPr>
              <a:t>Повторение: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68313" y="1125538"/>
            <a:ext cx="8002587" cy="820737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sz="2800" b="1" smtClean="0">
                <a:latin typeface="Times New Roman" pitchFamily="18" charset="0"/>
              </a:rPr>
              <a:t>2. Запишите координаты  вектора  </a:t>
            </a:r>
          </a:p>
        </p:txBody>
      </p:sp>
      <p:sp>
        <p:nvSpPr>
          <p:cNvPr id="2062" name="Rectangle 5"/>
          <p:cNvSpPr>
            <a:spLocks noChangeArrowheads="1"/>
          </p:cNvSpPr>
          <p:nvPr/>
        </p:nvSpPr>
        <p:spPr bwMode="auto">
          <a:xfrm>
            <a:off x="0" y="32051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063" name="Rectangle 7"/>
          <p:cNvSpPr>
            <a:spLocks noChangeArrowheads="1"/>
          </p:cNvSpPr>
          <p:nvPr/>
        </p:nvSpPr>
        <p:spPr bwMode="auto">
          <a:xfrm>
            <a:off x="0" y="32051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7177" name="Rectangle 9"/>
          <p:cNvSpPr>
            <a:spLocks noChangeArrowheads="1"/>
          </p:cNvSpPr>
          <p:nvPr/>
        </p:nvSpPr>
        <p:spPr bwMode="auto">
          <a:xfrm>
            <a:off x="0" y="3573463"/>
            <a:ext cx="9144000" cy="12954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800" i="1">
                <a:solidFill>
                  <a:srgbClr val="008000"/>
                </a:solidFill>
                <a:latin typeface="Times New Roman" pitchFamily="18" charset="0"/>
              </a:rPr>
              <a:t>Ненулевые векторы наз. </a:t>
            </a:r>
            <a:r>
              <a:rPr lang="ru-RU" sz="2800" i="1">
                <a:solidFill>
                  <a:srgbClr val="CC0000"/>
                </a:solidFill>
                <a:latin typeface="Times New Roman" pitchFamily="18" charset="0"/>
              </a:rPr>
              <a:t>коллинеарными</a:t>
            </a:r>
            <a:r>
              <a:rPr lang="ru-RU" sz="2800" i="1">
                <a:solidFill>
                  <a:srgbClr val="008000"/>
                </a:solidFill>
                <a:latin typeface="Times New Roman" pitchFamily="18" charset="0"/>
              </a:rPr>
              <a:t>, если они </a:t>
            </a:r>
          </a:p>
          <a:p>
            <a:pPr algn="ctr"/>
            <a:r>
              <a:rPr lang="ru-RU" sz="2800" i="1">
                <a:solidFill>
                  <a:srgbClr val="008000"/>
                </a:solidFill>
                <a:latin typeface="Times New Roman" pitchFamily="18" charset="0"/>
              </a:rPr>
              <a:t>лежат либо на одной прямой, либо на параллельных </a:t>
            </a:r>
          </a:p>
          <a:p>
            <a:pPr algn="ctr"/>
            <a:r>
              <a:rPr lang="ru-RU" sz="2800" i="1">
                <a:solidFill>
                  <a:srgbClr val="008000"/>
                </a:solidFill>
                <a:latin typeface="Times New Roman" pitchFamily="18" charset="0"/>
              </a:rPr>
              <a:t>прямых </a:t>
            </a:r>
          </a:p>
        </p:txBody>
      </p:sp>
      <p:sp>
        <p:nvSpPr>
          <p:cNvPr id="2065" name="Rectangle 11"/>
          <p:cNvSpPr>
            <a:spLocks noChangeArrowheads="1"/>
          </p:cNvSpPr>
          <p:nvPr/>
        </p:nvSpPr>
        <p:spPr bwMode="auto">
          <a:xfrm>
            <a:off x="0" y="32718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066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7182" name="Object 14"/>
          <p:cNvGraphicFramePr>
            <a:graphicFrameLocks noChangeAspect="1"/>
          </p:cNvGraphicFramePr>
          <p:nvPr/>
        </p:nvGraphicFramePr>
        <p:xfrm>
          <a:off x="6227763" y="1052513"/>
          <a:ext cx="2232025" cy="700087"/>
        </p:xfrm>
        <a:graphic>
          <a:graphicData uri="http://schemas.openxmlformats.org/presentationml/2006/ole">
            <p:oleObj spid="_x0000_s3074" name="Формула" r:id="rId3" imgW="939392" imgH="291973" progId="Equation.3">
              <p:embed/>
            </p:oleObj>
          </a:graphicData>
        </a:graphic>
      </p:graphicFrame>
      <p:sp>
        <p:nvSpPr>
          <p:cNvPr id="7184" name="Rectangle 16"/>
          <p:cNvSpPr>
            <a:spLocks noChangeArrowheads="1"/>
          </p:cNvSpPr>
          <p:nvPr/>
        </p:nvSpPr>
        <p:spPr bwMode="auto">
          <a:xfrm>
            <a:off x="3203575" y="1700213"/>
            <a:ext cx="2520950" cy="792162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sz="3600" i="1">
              <a:solidFill>
                <a:srgbClr val="008000"/>
              </a:solidFill>
              <a:latin typeface="Times New Roman" pitchFamily="18" charset="0"/>
            </a:endParaRPr>
          </a:p>
        </p:txBody>
      </p:sp>
      <p:sp>
        <p:nvSpPr>
          <p:cNvPr id="2068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7185" name="Object 17"/>
          <p:cNvGraphicFramePr>
            <a:graphicFrameLocks noChangeAspect="1"/>
          </p:cNvGraphicFramePr>
          <p:nvPr/>
        </p:nvGraphicFramePr>
        <p:xfrm>
          <a:off x="3563938" y="1700213"/>
          <a:ext cx="1800225" cy="777875"/>
        </p:xfrm>
        <a:graphic>
          <a:graphicData uri="http://schemas.openxmlformats.org/presentationml/2006/ole">
            <p:oleObj spid="_x0000_s3075" name="Формула" r:id="rId4" imgW="634725" imgH="279279" progId="Equation.3">
              <p:embed/>
            </p:oleObj>
          </a:graphicData>
        </a:graphic>
      </p:graphicFrame>
      <p:sp>
        <p:nvSpPr>
          <p:cNvPr id="7187" name="Rectangle 19"/>
          <p:cNvSpPr>
            <a:spLocks noChangeArrowheads="1"/>
          </p:cNvSpPr>
          <p:nvPr/>
        </p:nvSpPr>
        <p:spPr bwMode="auto">
          <a:xfrm>
            <a:off x="395288" y="2565400"/>
            <a:ext cx="8435975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ru-RU" sz="2800">
                <a:latin typeface="Times New Roman" pitchFamily="18" charset="0"/>
              </a:rPr>
              <a:t>3. Среди векторов</a:t>
            </a:r>
          </a:p>
          <a:p>
            <a:pPr marL="342900" indent="-342900">
              <a:spcBef>
                <a:spcPct val="20000"/>
              </a:spcBef>
            </a:pPr>
            <a:r>
              <a:rPr lang="ru-RU" sz="2800">
                <a:latin typeface="Times New Roman" pitchFamily="18" charset="0"/>
              </a:rPr>
              <a:t>    укажите пару коллинеарных векторов.</a:t>
            </a:r>
          </a:p>
        </p:txBody>
      </p:sp>
      <p:sp>
        <p:nvSpPr>
          <p:cNvPr id="2070" name="Rectangle 21"/>
          <p:cNvSpPr>
            <a:spLocks noChangeArrowheads="1"/>
          </p:cNvSpPr>
          <p:nvPr/>
        </p:nvSpPr>
        <p:spPr bwMode="auto">
          <a:xfrm>
            <a:off x="0" y="32908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7188" name="Object 20"/>
          <p:cNvGraphicFramePr>
            <a:graphicFrameLocks noChangeAspect="1"/>
          </p:cNvGraphicFramePr>
          <p:nvPr/>
        </p:nvGraphicFramePr>
        <p:xfrm>
          <a:off x="3708400" y="2565400"/>
          <a:ext cx="5113338" cy="674688"/>
        </p:xfrm>
        <a:graphic>
          <a:graphicData uri="http://schemas.openxmlformats.org/presentationml/2006/ole">
            <p:oleObj spid="_x0000_s3076" name="Формула" r:id="rId5" imgW="2095500" imgH="279400" progId="Equation.3">
              <p:embed/>
            </p:oleObj>
          </a:graphicData>
        </a:graphic>
      </p:graphicFrame>
      <p:sp>
        <p:nvSpPr>
          <p:cNvPr id="7190" name="Freeform 22"/>
          <p:cNvSpPr>
            <a:spLocks/>
          </p:cNvSpPr>
          <p:nvPr/>
        </p:nvSpPr>
        <p:spPr bwMode="auto">
          <a:xfrm>
            <a:off x="182563" y="5105400"/>
            <a:ext cx="3551237" cy="1600200"/>
          </a:xfrm>
          <a:custGeom>
            <a:avLst/>
            <a:gdLst>
              <a:gd name="T0" fmla="*/ 0 w 2237"/>
              <a:gd name="T1" fmla="*/ 0 h 1008"/>
              <a:gd name="T2" fmla="*/ 3551237 w 2237"/>
              <a:gd name="T3" fmla="*/ 1600200 h 1008"/>
              <a:gd name="T4" fmla="*/ 0 60000 65536"/>
              <a:gd name="T5" fmla="*/ 0 60000 65536"/>
              <a:gd name="T6" fmla="*/ 0 w 2237"/>
              <a:gd name="T7" fmla="*/ 0 h 1008"/>
              <a:gd name="T8" fmla="*/ 2237 w 2237"/>
              <a:gd name="T9" fmla="*/ 1008 h 100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237" h="1008">
                <a:moveTo>
                  <a:pt x="0" y="0"/>
                </a:moveTo>
                <a:lnTo>
                  <a:pt x="2237" y="1008"/>
                </a:lnTo>
              </a:path>
            </a:pathLst>
          </a:custGeom>
          <a:noFill/>
          <a:ln w="19050">
            <a:solidFill>
              <a:schemeClr val="tx1"/>
            </a:solidFill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7191" name="Line 23"/>
          <p:cNvSpPr>
            <a:spLocks noChangeShapeType="1"/>
          </p:cNvSpPr>
          <p:nvPr/>
        </p:nvSpPr>
        <p:spPr bwMode="auto">
          <a:xfrm flipV="1">
            <a:off x="3995738" y="4941888"/>
            <a:ext cx="4176712" cy="15843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192" name="Line 24"/>
          <p:cNvSpPr>
            <a:spLocks noChangeShapeType="1"/>
          </p:cNvSpPr>
          <p:nvPr/>
        </p:nvSpPr>
        <p:spPr bwMode="auto">
          <a:xfrm flipV="1">
            <a:off x="5148263" y="5516563"/>
            <a:ext cx="4176712" cy="15843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193" name="Freeform 25"/>
          <p:cNvSpPr>
            <a:spLocks/>
          </p:cNvSpPr>
          <p:nvPr/>
        </p:nvSpPr>
        <p:spPr bwMode="auto">
          <a:xfrm>
            <a:off x="350838" y="5181600"/>
            <a:ext cx="838200" cy="381000"/>
          </a:xfrm>
          <a:custGeom>
            <a:avLst/>
            <a:gdLst>
              <a:gd name="T0" fmla="*/ 0 w 528"/>
              <a:gd name="T1" fmla="*/ 0 h 240"/>
              <a:gd name="T2" fmla="*/ 838200 w 528"/>
              <a:gd name="T3" fmla="*/ 381000 h 240"/>
              <a:gd name="T4" fmla="*/ 0 60000 65536"/>
              <a:gd name="T5" fmla="*/ 0 60000 65536"/>
              <a:gd name="T6" fmla="*/ 0 w 528"/>
              <a:gd name="T7" fmla="*/ 0 h 240"/>
              <a:gd name="T8" fmla="*/ 528 w 528"/>
              <a:gd name="T9" fmla="*/ 240 h 24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528" h="240">
                <a:moveTo>
                  <a:pt x="0" y="0"/>
                </a:moveTo>
                <a:lnTo>
                  <a:pt x="528" y="240"/>
                </a:lnTo>
              </a:path>
            </a:pathLst>
          </a:custGeom>
          <a:noFill/>
          <a:ln w="50800">
            <a:solidFill>
              <a:srgbClr val="FF0000"/>
            </a:solidFill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7194" name="Freeform 26"/>
          <p:cNvSpPr>
            <a:spLocks/>
          </p:cNvSpPr>
          <p:nvPr/>
        </p:nvSpPr>
        <p:spPr bwMode="auto">
          <a:xfrm>
            <a:off x="6232525" y="5684838"/>
            <a:ext cx="2622550" cy="990600"/>
          </a:xfrm>
          <a:custGeom>
            <a:avLst/>
            <a:gdLst>
              <a:gd name="T0" fmla="*/ 0 w 1652"/>
              <a:gd name="T1" fmla="*/ 990600 h 624"/>
              <a:gd name="T2" fmla="*/ 2622550 w 1652"/>
              <a:gd name="T3" fmla="*/ 0 h 624"/>
              <a:gd name="T4" fmla="*/ 0 60000 65536"/>
              <a:gd name="T5" fmla="*/ 0 60000 65536"/>
              <a:gd name="T6" fmla="*/ 0 w 1652"/>
              <a:gd name="T7" fmla="*/ 0 h 624"/>
              <a:gd name="T8" fmla="*/ 1652 w 1652"/>
              <a:gd name="T9" fmla="*/ 624 h 62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652" h="624">
                <a:moveTo>
                  <a:pt x="0" y="624"/>
                </a:moveTo>
                <a:lnTo>
                  <a:pt x="1652" y="0"/>
                </a:lnTo>
              </a:path>
            </a:pathLst>
          </a:custGeom>
          <a:noFill/>
          <a:ln w="50800">
            <a:solidFill>
              <a:srgbClr val="FF0000"/>
            </a:solidFill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7195" name="Freeform 27"/>
          <p:cNvSpPr>
            <a:spLocks/>
          </p:cNvSpPr>
          <p:nvPr/>
        </p:nvSpPr>
        <p:spPr bwMode="auto">
          <a:xfrm>
            <a:off x="1630363" y="5745163"/>
            <a:ext cx="1281112" cy="595312"/>
          </a:xfrm>
          <a:custGeom>
            <a:avLst/>
            <a:gdLst>
              <a:gd name="T0" fmla="*/ 1281112 w 807"/>
              <a:gd name="T1" fmla="*/ 595312 h 375"/>
              <a:gd name="T2" fmla="*/ 0 w 807"/>
              <a:gd name="T3" fmla="*/ 0 h 375"/>
              <a:gd name="T4" fmla="*/ 0 60000 65536"/>
              <a:gd name="T5" fmla="*/ 0 60000 65536"/>
              <a:gd name="T6" fmla="*/ 0 w 807"/>
              <a:gd name="T7" fmla="*/ 0 h 375"/>
              <a:gd name="T8" fmla="*/ 807 w 807"/>
              <a:gd name="T9" fmla="*/ 375 h 375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807" h="375">
                <a:moveTo>
                  <a:pt x="807" y="375"/>
                </a:moveTo>
                <a:lnTo>
                  <a:pt x="0" y="0"/>
                </a:lnTo>
              </a:path>
            </a:pathLst>
          </a:custGeom>
          <a:noFill/>
          <a:ln w="50800">
            <a:solidFill>
              <a:srgbClr val="0000FF"/>
            </a:solidFill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7196" name="Freeform 28"/>
          <p:cNvSpPr>
            <a:spLocks/>
          </p:cNvSpPr>
          <p:nvPr/>
        </p:nvSpPr>
        <p:spPr bwMode="auto">
          <a:xfrm>
            <a:off x="5181600" y="5227638"/>
            <a:ext cx="2255838" cy="838200"/>
          </a:xfrm>
          <a:custGeom>
            <a:avLst/>
            <a:gdLst>
              <a:gd name="T0" fmla="*/ 0 w 1421"/>
              <a:gd name="T1" fmla="*/ 838200 h 528"/>
              <a:gd name="T2" fmla="*/ 2255838 w 1421"/>
              <a:gd name="T3" fmla="*/ 0 h 528"/>
              <a:gd name="T4" fmla="*/ 0 60000 65536"/>
              <a:gd name="T5" fmla="*/ 0 60000 65536"/>
              <a:gd name="T6" fmla="*/ 0 w 1421"/>
              <a:gd name="T7" fmla="*/ 0 h 528"/>
              <a:gd name="T8" fmla="*/ 1421 w 1421"/>
              <a:gd name="T9" fmla="*/ 528 h 52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421" h="528">
                <a:moveTo>
                  <a:pt x="0" y="528"/>
                </a:moveTo>
                <a:lnTo>
                  <a:pt x="1421" y="0"/>
                </a:lnTo>
              </a:path>
            </a:pathLst>
          </a:custGeom>
          <a:noFill/>
          <a:ln w="50800">
            <a:solidFill>
              <a:srgbClr val="0000FF"/>
            </a:solidFill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078" name="Rectangle 30"/>
          <p:cNvSpPr>
            <a:spLocks noChangeArrowheads="1"/>
          </p:cNvSpPr>
          <p:nvPr/>
        </p:nvSpPr>
        <p:spPr bwMode="auto">
          <a:xfrm>
            <a:off x="0" y="33004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7197" name="Object 29"/>
          <p:cNvGraphicFramePr>
            <a:graphicFrameLocks noChangeAspect="1"/>
          </p:cNvGraphicFramePr>
          <p:nvPr/>
        </p:nvGraphicFramePr>
        <p:xfrm>
          <a:off x="323850" y="5300663"/>
          <a:ext cx="439738" cy="792162"/>
        </p:xfrm>
        <a:graphic>
          <a:graphicData uri="http://schemas.openxmlformats.org/presentationml/2006/ole">
            <p:oleObj spid="_x0000_s3077" name="Формула" r:id="rId6" imgW="139639" imgH="253890" progId="Equation.3">
              <p:embed/>
            </p:oleObj>
          </a:graphicData>
        </a:graphic>
      </p:graphicFrame>
      <p:sp>
        <p:nvSpPr>
          <p:cNvPr id="2079" name="Rectangle 40"/>
          <p:cNvSpPr>
            <a:spLocks noChangeArrowheads="1"/>
          </p:cNvSpPr>
          <p:nvPr/>
        </p:nvSpPr>
        <p:spPr bwMode="auto">
          <a:xfrm>
            <a:off x="0" y="33004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7207" name="Object 39"/>
          <p:cNvGraphicFramePr>
            <a:graphicFrameLocks noChangeAspect="1"/>
          </p:cNvGraphicFramePr>
          <p:nvPr/>
        </p:nvGraphicFramePr>
        <p:xfrm>
          <a:off x="1763713" y="5876925"/>
          <a:ext cx="366712" cy="762000"/>
        </p:xfrm>
        <a:graphic>
          <a:graphicData uri="http://schemas.openxmlformats.org/presentationml/2006/ole">
            <p:oleObj spid="_x0000_s3078" name="Формула" r:id="rId7" imgW="126835" imgH="253670" progId="Equation.3">
              <p:embed/>
            </p:oleObj>
          </a:graphicData>
        </a:graphic>
      </p:graphicFrame>
      <p:sp>
        <p:nvSpPr>
          <p:cNvPr id="2080" name="Rectangle 42"/>
          <p:cNvSpPr>
            <a:spLocks noChangeArrowheads="1"/>
          </p:cNvSpPr>
          <p:nvPr/>
        </p:nvSpPr>
        <p:spPr bwMode="auto">
          <a:xfrm>
            <a:off x="0" y="33004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7209" name="Object 41"/>
          <p:cNvGraphicFramePr>
            <a:graphicFrameLocks noChangeAspect="1"/>
          </p:cNvGraphicFramePr>
          <p:nvPr/>
        </p:nvGraphicFramePr>
        <p:xfrm>
          <a:off x="5940425" y="4797425"/>
          <a:ext cx="381000" cy="792163"/>
        </p:xfrm>
        <a:graphic>
          <a:graphicData uri="http://schemas.openxmlformats.org/presentationml/2006/ole">
            <p:oleObj spid="_x0000_s3079" name="Формула" r:id="rId8" imgW="126835" imgH="253670" progId="Equation.3">
              <p:embed/>
            </p:oleObj>
          </a:graphicData>
        </a:graphic>
      </p:graphicFrame>
      <p:graphicFrame>
        <p:nvGraphicFramePr>
          <p:cNvPr id="7211" name="Object 43"/>
          <p:cNvGraphicFramePr>
            <a:graphicFrameLocks noChangeAspect="1"/>
          </p:cNvGraphicFramePr>
          <p:nvPr>
            <p:ph sz="quarter" idx="3"/>
          </p:nvPr>
        </p:nvGraphicFramePr>
        <p:xfrm>
          <a:off x="7596188" y="5157788"/>
          <a:ext cx="415925" cy="757237"/>
        </p:xfrm>
        <a:graphic>
          <a:graphicData uri="http://schemas.openxmlformats.org/presentationml/2006/ole">
            <p:oleObj spid="_x0000_s3080" name="Формула" r:id="rId9" imgW="139639" imgH="253890" progId="Equation.3">
              <p:embed/>
            </p:oleObj>
          </a:graphicData>
        </a:graphic>
      </p:graphicFrame>
      <p:sp>
        <p:nvSpPr>
          <p:cNvPr id="7213" name="Oval 45"/>
          <p:cNvSpPr>
            <a:spLocks noChangeArrowheads="1"/>
          </p:cNvSpPr>
          <p:nvPr/>
        </p:nvSpPr>
        <p:spPr bwMode="auto">
          <a:xfrm>
            <a:off x="3708400" y="3644900"/>
            <a:ext cx="1368425" cy="1417638"/>
          </a:xfrm>
          <a:prstGeom prst="ellipse">
            <a:avLst/>
          </a:prstGeom>
          <a:solidFill>
            <a:srgbClr val="FCD4F4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9600" b="0">
                <a:latin typeface="Times New Roman" pitchFamily="18" charset="0"/>
              </a:rPr>
              <a:t>?</a:t>
            </a:r>
          </a:p>
        </p:txBody>
      </p:sp>
      <p:sp>
        <p:nvSpPr>
          <p:cNvPr id="2082" name="Rectangle 48"/>
          <p:cNvSpPr>
            <a:spLocks noChangeArrowheads="1"/>
          </p:cNvSpPr>
          <p:nvPr/>
        </p:nvSpPr>
        <p:spPr bwMode="auto">
          <a:xfrm>
            <a:off x="0" y="32432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7215" name="Object 47"/>
          <p:cNvGraphicFramePr>
            <a:graphicFrameLocks noChangeAspect="1"/>
          </p:cNvGraphicFramePr>
          <p:nvPr/>
        </p:nvGraphicFramePr>
        <p:xfrm>
          <a:off x="3563938" y="5210175"/>
          <a:ext cx="1592262" cy="827088"/>
        </p:xfrm>
        <a:graphic>
          <a:graphicData uri="http://schemas.openxmlformats.org/presentationml/2006/ole">
            <p:oleObj spid="_x0000_s3081" name="Формула" r:id="rId10" imgW="495000" imgH="253800" progId="Equation.3">
              <p:embed/>
            </p:oleObj>
          </a:graphicData>
        </a:graphic>
      </p:graphicFrame>
      <p:sp>
        <p:nvSpPr>
          <p:cNvPr id="7217" name="Rectangle 49"/>
          <p:cNvSpPr>
            <a:spLocks noChangeArrowheads="1"/>
          </p:cNvSpPr>
          <p:nvPr/>
        </p:nvSpPr>
        <p:spPr bwMode="auto">
          <a:xfrm>
            <a:off x="2843213" y="6092825"/>
            <a:ext cx="3240087" cy="765175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sz="3600" i="1">
              <a:solidFill>
                <a:srgbClr val="008000"/>
              </a:solidFill>
              <a:latin typeface="Times New Roman" pitchFamily="18" charset="0"/>
            </a:endParaRPr>
          </a:p>
        </p:txBody>
      </p:sp>
      <p:sp>
        <p:nvSpPr>
          <p:cNvPr id="7218" name="Rectangle 50"/>
          <p:cNvSpPr>
            <a:spLocks noChangeArrowheads="1"/>
          </p:cNvSpPr>
          <p:nvPr/>
        </p:nvSpPr>
        <p:spPr bwMode="auto">
          <a:xfrm>
            <a:off x="250825" y="6308725"/>
            <a:ext cx="1223963" cy="549275"/>
          </a:xfrm>
          <a:prstGeom prst="rect">
            <a:avLst/>
          </a:prstGeom>
          <a:solidFill>
            <a:srgbClr val="CCFFFF"/>
          </a:solidFill>
          <a:ln w="9525">
            <a:solidFill>
              <a:srgbClr val="CCFF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i="1">
                <a:latin typeface="Times New Roman" pitchFamily="18" charset="0"/>
              </a:rPr>
              <a:t>k &lt; 0</a:t>
            </a:r>
            <a:endParaRPr lang="ru-RU" sz="3200" i="1">
              <a:latin typeface="Times New Roman" pitchFamily="18" charset="0"/>
            </a:endParaRPr>
          </a:p>
        </p:txBody>
      </p:sp>
      <p:sp>
        <p:nvSpPr>
          <p:cNvPr id="7219" name="Rectangle 51"/>
          <p:cNvSpPr>
            <a:spLocks noChangeArrowheads="1"/>
          </p:cNvSpPr>
          <p:nvPr/>
        </p:nvSpPr>
        <p:spPr bwMode="auto">
          <a:xfrm>
            <a:off x="7596188" y="6308725"/>
            <a:ext cx="1223962" cy="549275"/>
          </a:xfrm>
          <a:prstGeom prst="rect">
            <a:avLst/>
          </a:prstGeom>
          <a:solidFill>
            <a:srgbClr val="CCFFFF"/>
          </a:solidFill>
          <a:ln w="9525">
            <a:solidFill>
              <a:srgbClr val="CCFF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i="1">
                <a:latin typeface="Times New Roman" pitchFamily="18" charset="0"/>
              </a:rPr>
              <a:t>k &gt; 0</a:t>
            </a:r>
            <a:endParaRPr lang="ru-RU" sz="3200" i="1">
              <a:latin typeface="Times New Roman" pitchFamily="18" charset="0"/>
            </a:endParaRPr>
          </a:p>
        </p:txBody>
      </p:sp>
      <p:sp>
        <p:nvSpPr>
          <p:cNvPr id="2086" name="Rectangle 53"/>
          <p:cNvSpPr>
            <a:spLocks noChangeArrowheads="1"/>
          </p:cNvSpPr>
          <p:nvPr/>
        </p:nvSpPr>
        <p:spPr bwMode="auto">
          <a:xfrm>
            <a:off x="0" y="32908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7220" name="Object 52"/>
          <p:cNvGraphicFramePr>
            <a:graphicFrameLocks noChangeAspect="1"/>
          </p:cNvGraphicFramePr>
          <p:nvPr/>
        </p:nvGraphicFramePr>
        <p:xfrm>
          <a:off x="3132138" y="6091238"/>
          <a:ext cx="2879725" cy="766762"/>
        </p:xfrm>
        <a:graphic>
          <a:graphicData uri="http://schemas.openxmlformats.org/presentationml/2006/ole">
            <p:oleObj spid="_x0000_s3082" name="Формула" r:id="rId11" imgW="1040948" imgH="279279" progId="Equation.3">
              <p:embed/>
            </p:oleObj>
          </a:graphicData>
        </a:graphic>
      </p:graphicFrame>
      <p:pic>
        <p:nvPicPr>
          <p:cNvPr id="2087" name="Picture 54" descr="GRDCAP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7378700" y="0"/>
            <a:ext cx="1765300" cy="171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1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1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1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1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1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1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71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1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1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1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1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71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7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7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7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7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7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7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7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7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71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71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71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71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"/>
                            </p:stCondLst>
                            <p:childTnLst>
                              <p:par>
                                <p:cTn id="60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72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72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7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9" dur="1000"/>
                                        <p:tgtEl>
                                          <p:spTgt spid="7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8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2" dur="1000"/>
                                        <p:tgtEl>
                                          <p:spTgt spid="7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8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5" dur="1000"/>
                                        <p:tgtEl>
                                          <p:spTgt spid="7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000"/>
                            </p:stCondLst>
                            <p:childTnLst>
                              <p:par>
                                <p:cTn id="7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71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71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7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72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72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7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72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72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7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72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72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7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1500"/>
                            </p:stCondLst>
                            <p:childTnLst>
                              <p:par>
                                <p:cTn id="98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0" dur="1000"/>
                                        <p:tgtEl>
                                          <p:spTgt spid="7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3" dur="1000"/>
                                        <p:tgtEl>
                                          <p:spTgt spid="7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18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06" dur="1000"/>
                                        <p:tgtEl>
                                          <p:spTgt spid="7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18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09" dur="1000"/>
                                        <p:tgtEl>
                                          <p:spTgt spid="7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3" dur="500"/>
                                        <p:tgtEl>
                                          <p:spTgt spid="72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5" dur="1000" fill="hold"/>
                                        <p:tgtEl>
                                          <p:spTgt spid="72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6" dur="1000" fill="hold"/>
                                        <p:tgtEl>
                                          <p:spTgt spid="72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35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30" dur="1000" fill="hold"/>
                                        <p:tgtEl>
                                          <p:spTgt spid="7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1" presetID="35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32" dur="1000" fill="hold"/>
                                        <p:tgtEl>
                                          <p:spTgt spid="7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1000"/>
                            </p:stCondLst>
                            <p:childTnLst>
                              <p:par>
                                <p:cTn id="134" presetID="35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35" dur="1000" fill="hold"/>
                                        <p:tgtEl>
                                          <p:spTgt spid="7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6" presetID="35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37" dur="1000" fill="hold"/>
                                        <p:tgtEl>
                                          <p:spTgt spid="7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7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7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500" fill="hold"/>
                                        <p:tgtEl>
                                          <p:spTgt spid="72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72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6" dur="500" tmFilter="0,0; .5, 1; 1, 1"/>
                                        <p:tgtEl>
                                          <p:spTgt spid="7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35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50" dur="1000" fill="hold"/>
                                        <p:tgtEl>
                                          <p:spTgt spid="7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1" presetID="35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52" dur="1000" fill="hold"/>
                                        <p:tgtEl>
                                          <p:spTgt spid="7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>
                            <p:stCondLst>
                              <p:cond delay="1000"/>
                            </p:stCondLst>
                            <p:childTnLst>
                              <p:par>
                                <p:cTn id="154" presetID="35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55" dur="1000" fill="hold"/>
                                        <p:tgtEl>
                                          <p:spTgt spid="7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6" presetID="35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57" dur="1000" fill="hold"/>
                                        <p:tgtEl>
                                          <p:spTgt spid="7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2" dur="500" fill="hold"/>
                                        <p:tgtEl>
                                          <p:spTgt spid="72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500" fill="hold"/>
                                        <p:tgtEl>
                                          <p:spTgt spid="7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500" fill="hold"/>
                                        <p:tgtEl>
                                          <p:spTgt spid="72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500" fill="hold"/>
                                        <p:tgtEl>
                                          <p:spTgt spid="72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6" dur="500" tmFilter="0,0; .5, 1; 1, 1"/>
                                        <p:tgtEl>
                                          <p:spTgt spid="7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1" dur="500" fill="hold"/>
                                        <p:tgtEl>
                                          <p:spTgt spid="72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500" fill="hold"/>
                                        <p:tgtEl>
                                          <p:spTgt spid="72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500" fill="hold"/>
                                        <p:tgtEl>
                                          <p:spTgt spid="72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500" fill="hold"/>
                                        <p:tgtEl>
                                          <p:spTgt spid="72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5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7" dur="500" fill="hold"/>
                                        <p:tgtEl>
                                          <p:spTgt spid="72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500" fill="hold"/>
                                        <p:tgtEl>
                                          <p:spTgt spid="72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500" fill="hold"/>
                                        <p:tgtEl>
                                          <p:spTgt spid="7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500" fill="hold"/>
                                        <p:tgtEl>
                                          <p:spTgt spid="7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  <p:bldP spid="7171" grpId="0" build="p"/>
      <p:bldP spid="7177" grpId="0" animBg="1"/>
      <p:bldP spid="7184" grpId="0" animBg="1"/>
      <p:bldP spid="7187" grpId="0" build="p"/>
      <p:bldP spid="7190" grpId="0" animBg="1"/>
      <p:bldP spid="7191" grpId="0" animBg="1"/>
      <p:bldP spid="7192" grpId="0" animBg="1"/>
      <p:bldP spid="7193" grpId="0" animBg="1"/>
      <p:bldP spid="7193" grpId="1" animBg="1"/>
      <p:bldP spid="7193" grpId="2" animBg="1"/>
      <p:bldP spid="7194" grpId="0" animBg="1"/>
      <p:bldP spid="7194" grpId="1" animBg="1"/>
      <p:bldP spid="7194" grpId="2" animBg="1"/>
      <p:bldP spid="7195" grpId="0" animBg="1"/>
      <p:bldP spid="7195" grpId="1" animBg="1"/>
      <p:bldP spid="7195" grpId="2" animBg="1"/>
      <p:bldP spid="7196" grpId="0" animBg="1"/>
      <p:bldP spid="7196" grpId="1" animBg="1"/>
      <p:bldP spid="7196" grpId="2" animBg="1"/>
      <p:bldP spid="7213" grpId="0" animBg="1"/>
      <p:bldP spid="7213" grpId="1" animBg="1"/>
      <p:bldP spid="7217" grpId="0" animBg="1"/>
      <p:bldP spid="7218" grpId="0" animBg="1"/>
      <p:bldP spid="721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0" name="Rectangle 6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ru-RU" sz="3600" b="1" smtClean="0">
                <a:solidFill>
                  <a:srgbClr val="CC0000"/>
                </a:solidFill>
                <a:latin typeface="Times New Roman" pitchFamily="18" charset="0"/>
              </a:rPr>
              <a:t>Повторение:</a:t>
            </a:r>
          </a:p>
        </p:txBody>
      </p:sp>
      <p:sp>
        <p:nvSpPr>
          <p:cNvPr id="6153" name="Rectangle 9"/>
          <p:cNvSpPr>
            <a:spLocks noGrp="1" noChangeArrowheads="1"/>
          </p:cNvSpPr>
          <p:nvPr>
            <p:ph type="body" sz="half" idx="1"/>
          </p:nvPr>
        </p:nvSpPr>
        <p:spPr>
          <a:xfrm>
            <a:off x="468313" y="1341438"/>
            <a:ext cx="8291512" cy="1008062"/>
          </a:xfrm>
          <a:noFill/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800" b="1" smtClean="0">
                <a:latin typeface="Times New Roman" pitchFamily="18" charset="0"/>
              </a:rPr>
              <a:t>4. Найдите координаты вектора</a:t>
            </a:r>
            <a:r>
              <a:rPr lang="ru-RU" sz="2800" smtClean="0"/>
              <a:t>         , </a:t>
            </a:r>
            <a:r>
              <a:rPr lang="ru-RU" sz="2800" b="1" smtClean="0">
                <a:latin typeface="Times New Roman" pitchFamily="18" charset="0"/>
              </a:rPr>
              <a:t>если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800" b="1" smtClean="0">
                <a:latin typeface="Times New Roman" pitchFamily="18" charset="0"/>
              </a:rPr>
              <a:t>    </a:t>
            </a:r>
            <a:r>
              <a:rPr lang="ru-RU" sz="2800" b="1" i="1" smtClean="0">
                <a:latin typeface="Times New Roman" pitchFamily="18" charset="0"/>
              </a:rPr>
              <a:t>Е ( -2; 3), </a:t>
            </a:r>
            <a:r>
              <a:rPr lang="en-US" sz="2800" b="1" i="1" smtClean="0">
                <a:latin typeface="Times New Roman" pitchFamily="18" charset="0"/>
              </a:rPr>
              <a:t>F</a:t>
            </a:r>
            <a:r>
              <a:rPr lang="ru-RU" sz="2800" b="1" i="1" smtClean="0">
                <a:latin typeface="Times New Roman" pitchFamily="18" charset="0"/>
              </a:rPr>
              <a:t> ( 1; 2).</a:t>
            </a:r>
            <a:endParaRPr lang="ru-RU" sz="2800" b="1" smtClean="0">
              <a:latin typeface="Times New Roman" pitchFamily="18" charset="0"/>
            </a:endParaRPr>
          </a:p>
        </p:txBody>
      </p:sp>
      <p:graphicFrame>
        <p:nvGraphicFramePr>
          <p:cNvPr id="6154" name="Object 10"/>
          <p:cNvGraphicFramePr>
            <a:graphicFrameLocks noChangeAspect="1"/>
          </p:cNvGraphicFramePr>
          <p:nvPr>
            <p:ph sz="half" idx="2"/>
          </p:nvPr>
        </p:nvGraphicFramePr>
        <p:xfrm>
          <a:off x="5867400" y="1196975"/>
          <a:ext cx="720725" cy="595313"/>
        </p:xfrm>
        <a:graphic>
          <a:graphicData uri="http://schemas.openxmlformats.org/presentationml/2006/ole">
            <p:oleObj spid="_x0000_s1026" name="Формула" r:id="rId3" imgW="291960" imgH="241200" progId="Equation.3">
              <p:embed/>
            </p:oleObj>
          </a:graphicData>
        </a:graphic>
      </p:graphicFrame>
      <p:sp>
        <p:nvSpPr>
          <p:cNvPr id="3082" name="Rectangle 13"/>
          <p:cNvSpPr>
            <a:spLocks noChangeArrowheads="1"/>
          </p:cNvSpPr>
          <p:nvPr/>
        </p:nvSpPr>
        <p:spPr bwMode="auto">
          <a:xfrm>
            <a:off x="0" y="32813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6156" name="Object 12"/>
          <p:cNvGraphicFramePr>
            <a:graphicFrameLocks noChangeAspect="1"/>
          </p:cNvGraphicFramePr>
          <p:nvPr/>
        </p:nvGraphicFramePr>
        <p:xfrm>
          <a:off x="1187450" y="2276475"/>
          <a:ext cx="3816350" cy="736600"/>
        </p:xfrm>
        <a:graphic>
          <a:graphicData uri="http://schemas.openxmlformats.org/presentationml/2006/ole">
            <p:oleObj spid="_x0000_s1027" name="Формула" r:id="rId4" imgW="1536700" imgH="292100" progId="Equation.3">
              <p:embed/>
            </p:oleObj>
          </a:graphicData>
        </a:graphic>
      </p:graphicFrame>
      <p:sp>
        <p:nvSpPr>
          <p:cNvPr id="6158" name="Rectangle 14"/>
          <p:cNvSpPr>
            <a:spLocks noChangeArrowheads="1"/>
          </p:cNvSpPr>
          <p:nvPr/>
        </p:nvSpPr>
        <p:spPr bwMode="auto">
          <a:xfrm>
            <a:off x="5795963" y="2276475"/>
            <a:ext cx="2232025" cy="765175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sz="3600" i="1">
              <a:solidFill>
                <a:srgbClr val="008000"/>
              </a:solidFill>
              <a:latin typeface="Times New Roman" pitchFamily="18" charset="0"/>
            </a:endParaRPr>
          </a:p>
        </p:txBody>
      </p:sp>
      <p:sp>
        <p:nvSpPr>
          <p:cNvPr id="3084" name="Rectangle 16"/>
          <p:cNvSpPr>
            <a:spLocks noChangeArrowheads="1"/>
          </p:cNvSpPr>
          <p:nvPr/>
        </p:nvSpPr>
        <p:spPr bwMode="auto">
          <a:xfrm>
            <a:off x="0" y="32908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6159" name="Object 15"/>
          <p:cNvGraphicFramePr>
            <a:graphicFrameLocks noChangeAspect="1"/>
          </p:cNvGraphicFramePr>
          <p:nvPr/>
        </p:nvGraphicFramePr>
        <p:xfrm>
          <a:off x="6011863" y="2349500"/>
          <a:ext cx="1727200" cy="685800"/>
        </p:xfrm>
        <a:graphic>
          <a:graphicData uri="http://schemas.openxmlformats.org/presentationml/2006/ole">
            <p:oleObj spid="_x0000_s1028" name="Формула" r:id="rId5" imgW="698500" imgH="279400" progId="Equation.3">
              <p:embed/>
            </p:oleObj>
          </a:graphicData>
        </a:graphic>
      </p:graphicFrame>
      <p:sp>
        <p:nvSpPr>
          <p:cNvPr id="6161" name="Rectangle 17"/>
          <p:cNvSpPr>
            <a:spLocks noChangeArrowheads="1"/>
          </p:cNvSpPr>
          <p:nvPr/>
        </p:nvSpPr>
        <p:spPr bwMode="auto">
          <a:xfrm>
            <a:off x="395288" y="3068638"/>
            <a:ext cx="8291512" cy="1008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ru-RU" sz="2800">
                <a:latin typeface="Times New Roman" pitchFamily="18" charset="0"/>
              </a:rPr>
              <a:t>5. Найдите расстояние между точками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ru-RU" sz="2800">
                <a:latin typeface="Times New Roman" pitchFamily="18" charset="0"/>
              </a:rPr>
              <a:t>    </a:t>
            </a:r>
            <a:r>
              <a:rPr lang="ru-RU" sz="2800" i="1">
                <a:latin typeface="Times New Roman" pitchFamily="18" charset="0"/>
              </a:rPr>
              <a:t>А (а; 0) и В (</a:t>
            </a:r>
            <a:r>
              <a:rPr lang="en-US" sz="2800" i="1">
                <a:latin typeface="Times New Roman" pitchFamily="18" charset="0"/>
              </a:rPr>
              <a:t>b; 0).</a:t>
            </a:r>
            <a:endParaRPr lang="ru-RU" sz="2800">
              <a:latin typeface="Times New Roman" pitchFamily="18" charset="0"/>
            </a:endParaRPr>
          </a:p>
        </p:txBody>
      </p:sp>
      <p:sp>
        <p:nvSpPr>
          <p:cNvPr id="3086" name="Rectangle 19"/>
          <p:cNvSpPr>
            <a:spLocks noChangeArrowheads="1"/>
          </p:cNvSpPr>
          <p:nvPr/>
        </p:nvSpPr>
        <p:spPr bwMode="auto">
          <a:xfrm>
            <a:off x="0" y="32718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6162" name="Object 18"/>
          <p:cNvGraphicFramePr>
            <a:graphicFrameLocks noChangeAspect="1"/>
          </p:cNvGraphicFramePr>
          <p:nvPr/>
        </p:nvGraphicFramePr>
        <p:xfrm>
          <a:off x="3276600" y="3933825"/>
          <a:ext cx="5543550" cy="792163"/>
        </p:xfrm>
        <a:graphic>
          <a:graphicData uri="http://schemas.openxmlformats.org/presentationml/2006/ole">
            <p:oleObj spid="_x0000_s1029" name="Формула" r:id="rId6" imgW="2197100" imgH="317500" progId="Equation.3">
              <p:embed/>
            </p:oleObj>
          </a:graphicData>
        </a:graphic>
      </p:graphicFrame>
      <p:sp>
        <p:nvSpPr>
          <p:cNvPr id="6164" name="Rectangle 20"/>
          <p:cNvSpPr>
            <a:spLocks noChangeArrowheads="1"/>
          </p:cNvSpPr>
          <p:nvPr/>
        </p:nvSpPr>
        <p:spPr bwMode="auto">
          <a:xfrm>
            <a:off x="755650" y="4581525"/>
            <a:ext cx="2232025" cy="765175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sz="3600" i="1">
              <a:solidFill>
                <a:srgbClr val="008000"/>
              </a:solidFill>
              <a:latin typeface="Times New Roman" pitchFamily="18" charset="0"/>
            </a:endParaRPr>
          </a:p>
        </p:txBody>
      </p:sp>
      <p:sp>
        <p:nvSpPr>
          <p:cNvPr id="3088" name="Rectangle 22"/>
          <p:cNvSpPr>
            <a:spLocks noChangeArrowheads="1"/>
          </p:cNvSpPr>
          <p:nvPr/>
        </p:nvSpPr>
        <p:spPr bwMode="auto">
          <a:xfrm>
            <a:off x="0" y="32956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6165" name="Object 21"/>
          <p:cNvGraphicFramePr>
            <a:graphicFrameLocks noChangeAspect="1"/>
          </p:cNvGraphicFramePr>
          <p:nvPr/>
        </p:nvGraphicFramePr>
        <p:xfrm>
          <a:off x="827088" y="4694238"/>
          <a:ext cx="2089150" cy="657225"/>
        </p:xfrm>
        <a:graphic>
          <a:graphicData uri="http://schemas.openxmlformats.org/presentationml/2006/ole">
            <p:oleObj spid="_x0000_s1030" name="Формула" r:id="rId7" imgW="850531" imgH="266584" progId="Equation.3">
              <p:embed/>
            </p:oleObj>
          </a:graphicData>
        </a:graphic>
      </p:graphicFrame>
      <p:sp>
        <p:nvSpPr>
          <p:cNvPr id="6167" name="WordArt 23"/>
          <p:cNvSpPr>
            <a:spLocks noChangeArrowheads="1" noChangeShapeType="1" noTextEdit="1"/>
          </p:cNvSpPr>
          <p:nvPr/>
        </p:nvSpPr>
        <p:spPr bwMode="auto">
          <a:xfrm rot="-234848">
            <a:off x="3276600" y="4841875"/>
            <a:ext cx="4679950" cy="2016125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5977"/>
              </a:avLst>
            </a:prstTxWarp>
            <a:scene3d>
              <a:camera prst="legacyPerspectiveFront">
                <a:rot lat="20519995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ru-RU" sz="36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580000" scaled="1"/>
                </a:gradFill>
                <a:latin typeface="Times New Roman"/>
                <a:cs typeface="Times New Roman"/>
              </a:rPr>
              <a:t>МОЛОДЦЫ!</a:t>
            </a:r>
          </a:p>
        </p:txBody>
      </p:sp>
      <p:pic>
        <p:nvPicPr>
          <p:cNvPr id="3090" name="Picture 24" descr="GRDCAP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378700" y="0"/>
            <a:ext cx="1765300" cy="171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1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1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1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1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1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1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1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1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61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6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61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61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61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1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61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61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61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61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61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61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61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61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000"/>
                            </p:stCondLst>
                            <p:childTnLst>
                              <p:par>
                                <p:cTn id="58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61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61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61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61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1000" fill="hold"/>
                                        <p:tgtEl>
                                          <p:spTgt spid="61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1000" fill="hold"/>
                                        <p:tgtEl>
                                          <p:spTgt spid="61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61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61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61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61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61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61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61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61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500"/>
                            </p:stCondLst>
                            <p:childTnLst>
                              <p:par>
                                <p:cTn id="8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7" dur="1000"/>
                                        <p:tgtEl>
                                          <p:spTgt spid="6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0" grpId="0"/>
      <p:bldP spid="6153" grpId="0" build="p"/>
      <p:bldP spid="6158" grpId="0" animBg="1"/>
      <p:bldP spid="6161" grpId="0" build="p"/>
      <p:bldP spid="6164" grpId="0" animBg="1"/>
      <p:bldP spid="616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 sz="quarter"/>
          </p:nvPr>
        </p:nvSpPr>
        <p:spPr>
          <a:xfrm>
            <a:off x="-468313" y="188913"/>
            <a:ext cx="8229601" cy="1143000"/>
          </a:xfrm>
        </p:spPr>
        <p:txBody>
          <a:bodyPr/>
          <a:lstStyle/>
          <a:p>
            <a:pPr eaLnBrk="1" hangingPunct="1"/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</a:rPr>
              <a:t>Задание прямоугольной системы </a:t>
            </a:r>
            <a:br>
              <a:rPr lang="ru-RU" sz="3200" b="1" dirty="0" smtClean="0">
                <a:solidFill>
                  <a:srgbClr val="C00000"/>
                </a:solidFill>
                <a:latin typeface="Times New Roman" pitchFamily="18" charset="0"/>
              </a:rPr>
            </a:br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</a:rPr>
              <a:t>координат в пространстве:</a:t>
            </a:r>
          </a:p>
        </p:txBody>
      </p:sp>
      <p:graphicFrame>
        <p:nvGraphicFramePr>
          <p:cNvPr id="11279" name="Object 15"/>
          <p:cNvGraphicFramePr>
            <a:graphicFrameLocks noChangeAspect="1"/>
          </p:cNvGraphicFramePr>
          <p:nvPr>
            <p:ph sz="quarter" idx="1"/>
          </p:nvPr>
        </p:nvGraphicFramePr>
        <p:xfrm>
          <a:off x="7740650" y="4797425"/>
          <a:ext cx="500063" cy="538163"/>
        </p:xfrm>
        <a:graphic>
          <a:graphicData uri="http://schemas.openxmlformats.org/presentationml/2006/ole">
            <p:oleObj spid="_x0000_s4098" name="Формула" r:id="rId3" imgW="164880" imgH="177480" progId="Equation.3">
              <p:embed/>
            </p:oleObj>
          </a:graphicData>
        </a:graphic>
      </p:graphicFrame>
      <p:graphicFrame>
        <p:nvGraphicFramePr>
          <p:cNvPr id="11283" name="Object 19"/>
          <p:cNvGraphicFramePr>
            <a:graphicFrameLocks noChangeAspect="1"/>
          </p:cNvGraphicFramePr>
          <p:nvPr>
            <p:ph sz="quarter" idx="2"/>
          </p:nvPr>
        </p:nvGraphicFramePr>
        <p:xfrm>
          <a:off x="7740650" y="5373688"/>
          <a:ext cx="500063" cy="538162"/>
        </p:xfrm>
        <a:graphic>
          <a:graphicData uri="http://schemas.openxmlformats.org/presentationml/2006/ole">
            <p:oleObj spid="_x0000_s4099" name="Формула" r:id="rId4" imgW="164880" imgH="177480" progId="Equation.3">
              <p:embed/>
            </p:oleObj>
          </a:graphicData>
        </a:graphic>
      </p:graphicFrame>
      <p:pic>
        <p:nvPicPr>
          <p:cNvPr id="4102" name="Picture 4" descr="GRDCAP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378700" y="0"/>
            <a:ext cx="1765300" cy="171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9" name="Oval 5"/>
          <p:cNvSpPr>
            <a:spLocks noChangeArrowheads="1"/>
          </p:cNvSpPr>
          <p:nvPr/>
        </p:nvSpPr>
        <p:spPr bwMode="auto">
          <a:xfrm>
            <a:off x="3059113" y="4076700"/>
            <a:ext cx="144462" cy="122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3203575" y="4149725"/>
            <a:ext cx="4778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i="1">
                <a:latin typeface="Times New Roman" pitchFamily="18" charset="0"/>
              </a:rPr>
              <a:t>О</a:t>
            </a:r>
          </a:p>
        </p:txBody>
      </p:sp>
      <p:sp>
        <p:nvSpPr>
          <p:cNvPr id="11271" name="Freeform 7"/>
          <p:cNvSpPr>
            <a:spLocks/>
          </p:cNvSpPr>
          <p:nvPr/>
        </p:nvSpPr>
        <p:spPr bwMode="auto">
          <a:xfrm>
            <a:off x="3167063" y="4144963"/>
            <a:ext cx="4300537" cy="4762"/>
          </a:xfrm>
          <a:custGeom>
            <a:avLst/>
            <a:gdLst>
              <a:gd name="T0" fmla="*/ 0 w 2709"/>
              <a:gd name="T1" fmla="*/ 4762 h 3"/>
              <a:gd name="T2" fmla="*/ 4300537 w 2709"/>
              <a:gd name="T3" fmla="*/ 0 h 3"/>
              <a:gd name="T4" fmla="*/ 0 60000 65536"/>
              <a:gd name="T5" fmla="*/ 0 60000 65536"/>
              <a:gd name="T6" fmla="*/ 0 w 2709"/>
              <a:gd name="T7" fmla="*/ 0 h 3"/>
              <a:gd name="T8" fmla="*/ 2709 w 2709"/>
              <a:gd name="T9" fmla="*/ 3 h 3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709" h="3">
                <a:moveTo>
                  <a:pt x="0" y="3"/>
                </a:moveTo>
                <a:lnTo>
                  <a:pt x="2709" y="0"/>
                </a:lnTo>
              </a:path>
            </a:pathLst>
          </a:custGeom>
          <a:noFill/>
          <a:ln w="41275">
            <a:solidFill>
              <a:schemeClr val="tx1"/>
            </a:solidFill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1272" name="Freeform 8"/>
          <p:cNvSpPr>
            <a:spLocks/>
          </p:cNvSpPr>
          <p:nvPr/>
        </p:nvSpPr>
        <p:spPr bwMode="auto">
          <a:xfrm>
            <a:off x="3124200" y="1539875"/>
            <a:ext cx="1588" cy="2574925"/>
          </a:xfrm>
          <a:custGeom>
            <a:avLst/>
            <a:gdLst>
              <a:gd name="T0" fmla="*/ 0 w 1"/>
              <a:gd name="T1" fmla="*/ 2574925 h 1622"/>
              <a:gd name="T2" fmla="*/ 0 w 1"/>
              <a:gd name="T3" fmla="*/ 0 h 1622"/>
              <a:gd name="T4" fmla="*/ 0 60000 65536"/>
              <a:gd name="T5" fmla="*/ 0 60000 65536"/>
              <a:gd name="T6" fmla="*/ 0 w 1"/>
              <a:gd name="T7" fmla="*/ 0 h 1622"/>
              <a:gd name="T8" fmla="*/ 1 w 1"/>
              <a:gd name="T9" fmla="*/ 1622 h 162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" h="1622">
                <a:moveTo>
                  <a:pt x="0" y="1622"/>
                </a:moveTo>
                <a:lnTo>
                  <a:pt x="0" y="0"/>
                </a:lnTo>
              </a:path>
            </a:pathLst>
          </a:custGeom>
          <a:noFill/>
          <a:ln w="41275">
            <a:solidFill>
              <a:schemeClr val="tx1"/>
            </a:solidFill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1273" name="Freeform 9"/>
          <p:cNvSpPr>
            <a:spLocks/>
          </p:cNvSpPr>
          <p:nvPr/>
        </p:nvSpPr>
        <p:spPr bwMode="auto">
          <a:xfrm>
            <a:off x="822325" y="4191000"/>
            <a:ext cx="2214563" cy="2713038"/>
          </a:xfrm>
          <a:custGeom>
            <a:avLst/>
            <a:gdLst>
              <a:gd name="T0" fmla="*/ 2214563 w 1395"/>
              <a:gd name="T1" fmla="*/ 0 h 1709"/>
              <a:gd name="T2" fmla="*/ 0 w 1395"/>
              <a:gd name="T3" fmla="*/ 2713038 h 1709"/>
              <a:gd name="T4" fmla="*/ 0 60000 65536"/>
              <a:gd name="T5" fmla="*/ 0 60000 65536"/>
              <a:gd name="T6" fmla="*/ 0 w 1395"/>
              <a:gd name="T7" fmla="*/ 0 h 1709"/>
              <a:gd name="T8" fmla="*/ 1395 w 1395"/>
              <a:gd name="T9" fmla="*/ 1709 h 1709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395" h="1709">
                <a:moveTo>
                  <a:pt x="1395" y="0"/>
                </a:moveTo>
                <a:lnTo>
                  <a:pt x="0" y="1709"/>
                </a:lnTo>
              </a:path>
            </a:pathLst>
          </a:custGeom>
          <a:noFill/>
          <a:ln w="41275">
            <a:solidFill>
              <a:schemeClr val="tx1"/>
            </a:solidFill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1274" name="Freeform 10"/>
          <p:cNvSpPr>
            <a:spLocks/>
          </p:cNvSpPr>
          <p:nvPr/>
        </p:nvSpPr>
        <p:spPr bwMode="auto">
          <a:xfrm>
            <a:off x="3132138" y="1557338"/>
            <a:ext cx="4289425" cy="2541587"/>
          </a:xfrm>
          <a:custGeom>
            <a:avLst/>
            <a:gdLst>
              <a:gd name="T0" fmla="*/ 0 w 2702"/>
              <a:gd name="T1" fmla="*/ 0 h 1601"/>
              <a:gd name="T2" fmla="*/ 4289425 w 2702"/>
              <a:gd name="T3" fmla="*/ 12700 h 1601"/>
              <a:gd name="T4" fmla="*/ 4289425 w 2702"/>
              <a:gd name="T5" fmla="*/ 2541587 h 1601"/>
              <a:gd name="T6" fmla="*/ 7938 w 2702"/>
              <a:gd name="T7" fmla="*/ 2541587 h 1601"/>
              <a:gd name="T8" fmla="*/ 0 60000 65536"/>
              <a:gd name="T9" fmla="*/ 0 60000 65536"/>
              <a:gd name="T10" fmla="*/ 0 60000 65536"/>
              <a:gd name="T11" fmla="*/ 0 60000 65536"/>
              <a:gd name="T12" fmla="*/ 0 w 2702"/>
              <a:gd name="T13" fmla="*/ 0 h 1601"/>
              <a:gd name="T14" fmla="*/ 2702 w 2702"/>
              <a:gd name="T15" fmla="*/ 1601 h 1601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702" h="1601">
                <a:moveTo>
                  <a:pt x="0" y="0"/>
                </a:moveTo>
                <a:lnTo>
                  <a:pt x="2702" y="8"/>
                </a:lnTo>
                <a:lnTo>
                  <a:pt x="2702" y="1601"/>
                </a:lnTo>
                <a:lnTo>
                  <a:pt x="5" y="1601"/>
                </a:lnTo>
              </a:path>
            </a:pathLst>
          </a:custGeom>
          <a:solidFill>
            <a:srgbClr val="CCFFFF"/>
          </a:solidFill>
          <a:ln w="9525">
            <a:solidFill>
              <a:srgbClr val="CCFFFF"/>
            </a:solidFill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1276" name="Text Box 12"/>
          <p:cNvSpPr txBox="1">
            <a:spLocks noChangeArrowheads="1"/>
          </p:cNvSpPr>
          <p:nvPr/>
        </p:nvSpPr>
        <p:spPr bwMode="auto">
          <a:xfrm>
            <a:off x="7164388" y="4149725"/>
            <a:ext cx="3651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i="1">
                <a:latin typeface="Times New Roman" pitchFamily="18" charset="0"/>
              </a:rPr>
              <a:t>y</a:t>
            </a:r>
            <a:endParaRPr lang="ru-RU" sz="3200" i="1">
              <a:latin typeface="Times New Roman" pitchFamily="18" charset="0"/>
            </a:endParaRPr>
          </a:p>
        </p:txBody>
      </p:sp>
      <p:sp>
        <p:nvSpPr>
          <p:cNvPr id="11278" name="Text Box 14"/>
          <p:cNvSpPr txBox="1">
            <a:spLocks noChangeArrowheads="1"/>
          </p:cNvSpPr>
          <p:nvPr/>
        </p:nvSpPr>
        <p:spPr bwMode="auto">
          <a:xfrm>
            <a:off x="7092950" y="4868863"/>
            <a:ext cx="17208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i="1">
                <a:latin typeface="Times New Roman" pitchFamily="18" charset="0"/>
              </a:rPr>
              <a:t>О</a:t>
            </a:r>
            <a:r>
              <a:rPr lang="en-US" sz="3200" i="1">
                <a:latin typeface="Times New Roman" pitchFamily="18" charset="0"/>
              </a:rPr>
              <a:t>y</a:t>
            </a:r>
            <a:r>
              <a:rPr lang="ru-RU" sz="3200" i="1">
                <a:latin typeface="Times New Roman" pitchFamily="18" charset="0"/>
              </a:rPr>
              <a:t>      О</a:t>
            </a:r>
            <a:r>
              <a:rPr lang="en-US" sz="3200" i="1">
                <a:latin typeface="Times New Roman" pitchFamily="18" charset="0"/>
              </a:rPr>
              <a:t>z</a:t>
            </a:r>
            <a:endParaRPr lang="ru-RU" sz="3200" i="1">
              <a:latin typeface="Times New Roman" pitchFamily="18" charset="0"/>
            </a:endParaRPr>
          </a:p>
        </p:txBody>
      </p:sp>
      <p:sp>
        <p:nvSpPr>
          <p:cNvPr id="11282" name="Text Box 18"/>
          <p:cNvSpPr txBox="1">
            <a:spLocks noChangeArrowheads="1"/>
          </p:cNvSpPr>
          <p:nvPr/>
        </p:nvSpPr>
        <p:spPr bwMode="auto">
          <a:xfrm>
            <a:off x="7092950" y="5445125"/>
            <a:ext cx="17430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i="1">
                <a:latin typeface="Times New Roman" pitchFamily="18" charset="0"/>
              </a:rPr>
              <a:t>О</a:t>
            </a:r>
            <a:r>
              <a:rPr lang="en-US" sz="3200" i="1">
                <a:latin typeface="Times New Roman" pitchFamily="18" charset="0"/>
              </a:rPr>
              <a:t>z</a:t>
            </a:r>
            <a:r>
              <a:rPr lang="ru-RU" sz="3200" i="1">
                <a:latin typeface="Times New Roman" pitchFamily="18" charset="0"/>
              </a:rPr>
              <a:t>      О</a:t>
            </a:r>
            <a:r>
              <a:rPr lang="en-US" sz="3200" i="1">
                <a:latin typeface="Times New Roman" pitchFamily="18" charset="0"/>
              </a:rPr>
              <a:t>x</a:t>
            </a:r>
            <a:endParaRPr lang="ru-RU" sz="3200" i="1">
              <a:latin typeface="Times New Roman" pitchFamily="18" charset="0"/>
            </a:endParaRPr>
          </a:p>
        </p:txBody>
      </p:sp>
      <p:sp>
        <p:nvSpPr>
          <p:cNvPr id="11285" name="Freeform 21"/>
          <p:cNvSpPr>
            <a:spLocks/>
          </p:cNvSpPr>
          <p:nvPr/>
        </p:nvSpPr>
        <p:spPr bwMode="auto">
          <a:xfrm>
            <a:off x="971550" y="1628775"/>
            <a:ext cx="2117725" cy="4953000"/>
          </a:xfrm>
          <a:custGeom>
            <a:avLst/>
            <a:gdLst>
              <a:gd name="T0" fmla="*/ 2087563 w 1334"/>
              <a:gd name="T1" fmla="*/ 2468563 h 3120"/>
              <a:gd name="T2" fmla="*/ 2117725 w 1334"/>
              <a:gd name="T3" fmla="*/ 0 h 3120"/>
              <a:gd name="T4" fmla="*/ 0 w 1334"/>
              <a:gd name="T5" fmla="*/ 2270125 h 3120"/>
              <a:gd name="T6" fmla="*/ 14288 w 1334"/>
              <a:gd name="T7" fmla="*/ 4953000 h 3120"/>
              <a:gd name="T8" fmla="*/ 0 60000 65536"/>
              <a:gd name="T9" fmla="*/ 0 60000 65536"/>
              <a:gd name="T10" fmla="*/ 0 60000 65536"/>
              <a:gd name="T11" fmla="*/ 0 60000 65536"/>
              <a:gd name="T12" fmla="*/ 0 w 1334"/>
              <a:gd name="T13" fmla="*/ 0 h 3120"/>
              <a:gd name="T14" fmla="*/ 1334 w 1334"/>
              <a:gd name="T15" fmla="*/ 3120 h 312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334" h="3120">
                <a:moveTo>
                  <a:pt x="1315" y="1555"/>
                </a:moveTo>
                <a:lnTo>
                  <a:pt x="1334" y="0"/>
                </a:lnTo>
                <a:lnTo>
                  <a:pt x="0" y="1430"/>
                </a:lnTo>
                <a:lnTo>
                  <a:pt x="9" y="3120"/>
                </a:lnTo>
              </a:path>
            </a:pathLst>
          </a:custGeom>
          <a:solidFill>
            <a:srgbClr val="FFFF99"/>
          </a:solidFill>
          <a:ln w="9525">
            <a:solidFill>
              <a:srgbClr val="FFFF99"/>
            </a:solidFill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1286" name="Text Box 22"/>
          <p:cNvSpPr txBox="1">
            <a:spLocks noChangeArrowheads="1"/>
          </p:cNvSpPr>
          <p:nvPr/>
        </p:nvSpPr>
        <p:spPr bwMode="auto">
          <a:xfrm>
            <a:off x="7092950" y="6021388"/>
            <a:ext cx="17653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i="1">
                <a:latin typeface="Times New Roman" pitchFamily="18" charset="0"/>
              </a:rPr>
              <a:t>О</a:t>
            </a:r>
            <a:r>
              <a:rPr lang="en-US" sz="3200" i="1">
                <a:latin typeface="Times New Roman" pitchFamily="18" charset="0"/>
              </a:rPr>
              <a:t>y</a:t>
            </a:r>
            <a:r>
              <a:rPr lang="ru-RU" sz="3200" i="1">
                <a:latin typeface="Times New Roman" pitchFamily="18" charset="0"/>
              </a:rPr>
              <a:t>      О</a:t>
            </a:r>
            <a:r>
              <a:rPr lang="en-US" sz="3200" i="1">
                <a:latin typeface="Times New Roman" pitchFamily="18" charset="0"/>
              </a:rPr>
              <a:t>x</a:t>
            </a:r>
            <a:endParaRPr lang="ru-RU" sz="3200" i="1">
              <a:latin typeface="Times New Roman" pitchFamily="18" charset="0"/>
            </a:endParaRPr>
          </a:p>
        </p:txBody>
      </p:sp>
      <p:graphicFrame>
        <p:nvGraphicFramePr>
          <p:cNvPr id="11291" name="Object 27"/>
          <p:cNvGraphicFramePr>
            <a:graphicFrameLocks noChangeAspect="1"/>
          </p:cNvGraphicFramePr>
          <p:nvPr>
            <p:ph sz="quarter" idx="4"/>
          </p:nvPr>
        </p:nvGraphicFramePr>
        <p:xfrm>
          <a:off x="7740650" y="5949950"/>
          <a:ext cx="500063" cy="538163"/>
        </p:xfrm>
        <a:graphic>
          <a:graphicData uri="http://schemas.openxmlformats.org/presentationml/2006/ole">
            <p:oleObj spid="_x0000_s4100" name="Формула" r:id="rId6" imgW="164880" imgH="177480" progId="Equation.3">
              <p:embed/>
            </p:oleObj>
          </a:graphicData>
        </a:graphic>
      </p:graphicFrame>
      <p:sp>
        <p:nvSpPr>
          <p:cNvPr id="11293" name="Freeform 29"/>
          <p:cNvSpPr>
            <a:spLocks/>
          </p:cNvSpPr>
          <p:nvPr/>
        </p:nvSpPr>
        <p:spPr bwMode="auto">
          <a:xfrm>
            <a:off x="1116013" y="4221163"/>
            <a:ext cx="6259512" cy="2438400"/>
          </a:xfrm>
          <a:custGeom>
            <a:avLst/>
            <a:gdLst>
              <a:gd name="T0" fmla="*/ 1962150 w 3943"/>
              <a:gd name="T1" fmla="*/ 0 h 1536"/>
              <a:gd name="T2" fmla="*/ 6259512 w 3943"/>
              <a:gd name="T3" fmla="*/ 15875 h 1536"/>
              <a:gd name="T4" fmla="*/ 4629150 w 3943"/>
              <a:gd name="T5" fmla="*/ 2438400 h 1536"/>
              <a:gd name="T6" fmla="*/ 0 w 3943"/>
              <a:gd name="T7" fmla="*/ 2408238 h 1536"/>
              <a:gd name="T8" fmla="*/ 0 60000 65536"/>
              <a:gd name="T9" fmla="*/ 0 60000 65536"/>
              <a:gd name="T10" fmla="*/ 0 60000 65536"/>
              <a:gd name="T11" fmla="*/ 0 60000 65536"/>
              <a:gd name="T12" fmla="*/ 0 w 3943"/>
              <a:gd name="T13" fmla="*/ 0 h 1536"/>
              <a:gd name="T14" fmla="*/ 3943 w 3943"/>
              <a:gd name="T15" fmla="*/ 1536 h 1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943" h="1536">
                <a:moveTo>
                  <a:pt x="1236" y="0"/>
                </a:moveTo>
                <a:lnTo>
                  <a:pt x="3943" y="10"/>
                </a:lnTo>
                <a:lnTo>
                  <a:pt x="2916" y="1536"/>
                </a:lnTo>
                <a:lnTo>
                  <a:pt x="0" y="1517"/>
                </a:lnTo>
              </a:path>
            </a:pathLst>
          </a:custGeom>
          <a:solidFill>
            <a:srgbClr val="FCD4F4"/>
          </a:solidFill>
          <a:ln w="9525">
            <a:solidFill>
              <a:srgbClr val="FCD4F4"/>
            </a:solidFill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1305" name="Line 41"/>
          <p:cNvSpPr>
            <a:spLocks noChangeShapeType="1"/>
          </p:cNvSpPr>
          <p:nvPr/>
        </p:nvSpPr>
        <p:spPr bwMode="auto">
          <a:xfrm>
            <a:off x="3851275" y="4005263"/>
            <a:ext cx="0" cy="215900"/>
          </a:xfrm>
          <a:prstGeom prst="line">
            <a:avLst/>
          </a:prstGeom>
          <a:noFill/>
          <a:ln w="412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306" name="Line 42"/>
          <p:cNvSpPr>
            <a:spLocks noChangeShapeType="1"/>
          </p:cNvSpPr>
          <p:nvPr/>
        </p:nvSpPr>
        <p:spPr bwMode="auto">
          <a:xfrm>
            <a:off x="4572000" y="4005263"/>
            <a:ext cx="0" cy="215900"/>
          </a:xfrm>
          <a:prstGeom prst="line">
            <a:avLst/>
          </a:prstGeom>
          <a:noFill/>
          <a:ln w="412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307" name="Line 43"/>
          <p:cNvSpPr>
            <a:spLocks noChangeShapeType="1"/>
          </p:cNvSpPr>
          <p:nvPr/>
        </p:nvSpPr>
        <p:spPr bwMode="auto">
          <a:xfrm>
            <a:off x="5292725" y="4005263"/>
            <a:ext cx="0" cy="215900"/>
          </a:xfrm>
          <a:prstGeom prst="line">
            <a:avLst/>
          </a:prstGeom>
          <a:noFill/>
          <a:ln w="412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308" name="Line 44"/>
          <p:cNvSpPr>
            <a:spLocks noChangeShapeType="1"/>
          </p:cNvSpPr>
          <p:nvPr/>
        </p:nvSpPr>
        <p:spPr bwMode="auto">
          <a:xfrm>
            <a:off x="6011863" y="4005263"/>
            <a:ext cx="0" cy="215900"/>
          </a:xfrm>
          <a:prstGeom prst="line">
            <a:avLst/>
          </a:prstGeom>
          <a:noFill/>
          <a:ln w="412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309" name="Freeform 45"/>
          <p:cNvSpPr>
            <a:spLocks/>
          </p:cNvSpPr>
          <p:nvPr/>
        </p:nvSpPr>
        <p:spPr bwMode="auto">
          <a:xfrm>
            <a:off x="2987675" y="3429000"/>
            <a:ext cx="220663" cy="7938"/>
          </a:xfrm>
          <a:custGeom>
            <a:avLst/>
            <a:gdLst>
              <a:gd name="T0" fmla="*/ 220663 w 139"/>
              <a:gd name="T1" fmla="*/ 7938 h 5"/>
              <a:gd name="T2" fmla="*/ 0 w 139"/>
              <a:gd name="T3" fmla="*/ 0 h 5"/>
              <a:gd name="T4" fmla="*/ 0 60000 65536"/>
              <a:gd name="T5" fmla="*/ 0 60000 65536"/>
              <a:gd name="T6" fmla="*/ 0 w 139"/>
              <a:gd name="T7" fmla="*/ 0 h 5"/>
              <a:gd name="T8" fmla="*/ 139 w 139"/>
              <a:gd name="T9" fmla="*/ 5 h 5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39" h="5">
                <a:moveTo>
                  <a:pt x="139" y="5"/>
                </a:moveTo>
                <a:lnTo>
                  <a:pt x="0" y="0"/>
                </a:lnTo>
              </a:path>
            </a:pathLst>
          </a:custGeom>
          <a:noFill/>
          <a:ln w="41275">
            <a:solidFill>
              <a:schemeClr val="tx1"/>
            </a:solidFill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1310" name="Freeform 46"/>
          <p:cNvSpPr>
            <a:spLocks/>
          </p:cNvSpPr>
          <p:nvPr/>
        </p:nvSpPr>
        <p:spPr bwMode="auto">
          <a:xfrm>
            <a:off x="2987675" y="2708275"/>
            <a:ext cx="220663" cy="7938"/>
          </a:xfrm>
          <a:custGeom>
            <a:avLst/>
            <a:gdLst>
              <a:gd name="T0" fmla="*/ 220663 w 139"/>
              <a:gd name="T1" fmla="*/ 7938 h 5"/>
              <a:gd name="T2" fmla="*/ 0 w 139"/>
              <a:gd name="T3" fmla="*/ 0 h 5"/>
              <a:gd name="T4" fmla="*/ 0 60000 65536"/>
              <a:gd name="T5" fmla="*/ 0 60000 65536"/>
              <a:gd name="T6" fmla="*/ 0 w 139"/>
              <a:gd name="T7" fmla="*/ 0 h 5"/>
              <a:gd name="T8" fmla="*/ 139 w 139"/>
              <a:gd name="T9" fmla="*/ 5 h 5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39" h="5">
                <a:moveTo>
                  <a:pt x="139" y="5"/>
                </a:moveTo>
                <a:lnTo>
                  <a:pt x="0" y="0"/>
                </a:lnTo>
              </a:path>
            </a:pathLst>
          </a:custGeom>
          <a:noFill/>
          <a:ln w="41275">
            <a:solidFill>
              <a:schemeClr val="tx1"/>
            </a:solidFill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1311" name="Freeform 47"/>
          <p:cNvSpPr>
            <a:spLocks/>
          </p:cNvSpPr>
          <p:nvPr/>
        </p:nvSpPr>
        <p:spPr bwMode="auto">
          <a:xfrm>
            <a:off x="2987675" y="1989138"/>
            <a:ext cx="220663" cy="7937"/>
          </a:xfrm>
          <a:custGeom>
            <a:avLst/>
            <a:gdLst>
              <a:gd name="T0" fmla="*/ 220663 w 139"/>
              <a:gd name="T1" fmla="*/ 7937 h 5"/>
              <a:gd name="T2" fmla="*/ 0 w 139"/>
              <a:gd name="T3" fmla="*/ 0 h 5"/>
              <a:gd name="T4" fmla="*/ 0 60000 65536"/>
              <a:gd name="T5" fmla="*/ 0 60000 65536"/>
              <a:gd name="T6" fmla="*/ 0 w 139"/>
              <a:gd name="T7" fmla="*/ 0 h 5"/>
              <a:gd name="T8" fmla="*/ 139 w 139"/>
              <a:gd name="T9" fmla="*/ 5 h 5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39" h="5">
                <a:moveTo>
                  <a:pt x="139" y="5"/>
                </a:moveTo>
                <a:lnTo>
                  <a:pt x="0" y="0"/>
                </a:lnTo>
              </a:path>
            </a:pathLst>
          </a:custGeom>
          <a:noFill/>
          <a:ln w="41275">
            <a:solidFill>
              <a:schemeClr val="tx1"/>
            </a:solidFill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1315" name="Line 51"/>
          <p:cNvSpPr>
            <a:spLocks noChangeShapeType="1"/>
          </p:cNvSpPr>
          <p:nvPr/>
        </p:nvSpPr>
        <p:spPr bwMode="auto">
          <a:xfrm>
            <a:off x="2843213" y="4292600"/>
            <a:ext cx="0" cy="215900"/>
          </a:xfrm>
          <a:prstGeom prst="line">
            <a:avLst/>
          </a:prstGeom>
          <a:noFill/>
          <a:ln w="412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316" name="Line 52"/>
          <p:cNvSpPr>
            <a:spLocks noChangeShapeType="1"/>
          </p:cNvSpPr>
          <p:nvPr/>
        </p:nvSpPr>
        <p:spPr bwMode="auto">
          <a:xfrm>
            <a:off x="2484438" y="4652963"/>
            <a:ext cx="0" cy="215900"/>
          </a:xfrm>
          <a:prstGeom prst="line">
            <a:avLst/>
          </a:prstGeom>
          <a:noFill/>
          <a:ln w="412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317" name="Line 53"/>
          <p:cNvSpPr>
            <a:spLocks noChangeShapeType="1"/>
          </p:cNvSpPr>
          <p:nvPr/>
        </p:nvSpPr>
        <p:spPr bwMode="auto">
          <a:xfrm>
            <a:off x="2195513" y="5084763"/>
            <a:ext cx="0" cy="215900"/>
          </a:xfrm>
          <a:prstGeom prst="line">
            <a:avLst/>
          </a:prstGeom>
          <a:noFill/>
          <a:ln w="412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318" name="Line 54"/>
          <p:cNvSpPr>
            <a:spLocks noChangeShapeType="1"/>
          </p:cNvSpPr>
          <p:nvPr/>
        </p:nvSpPr>
        <p:spPr bwMode="auto">
          <a:xfrm>
            <a:off x="1835150" y="5516563"/>
            <a:ext cx="0" cy="215900"/>
          </a:xfrm>
          <a:prstGeom prst="line">
            <a:avLst/>
          </a:prstGeom>
          <a:noFill/>
          <a:ln w="412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331" name="Text Box 67"/>
          <p:cNvSpPr txBox="1">
            <a:spLocks noChangeArrowheads="1"/>
          </p:cNvSpPr>
          <p:nvPr/>
        </p:nvSpPr>
        <p:spPr bwMode="auto">
          <a:xfrm>
            <a:off x="1187450" y="6092825"/>
            <a:ext cx="3873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i="1">
                <a:latin typeface="Times New Roman" pitchFamily="18" charset="0"/>
              </a:rPr>
              <a:t>x</a:t>
            </a:r>
            <a:endParaRPr lang="ru-RU" sz="3200" i="1">
              <a:latin typeface="Times New Roman" pitchFamily="18" charset="0"/>
            </a:endParaRPr>
          </a:p>
        </p:txBody>
      </p:sp>
      <p:sp>
        <p:nvSpPr>
          <p:cNvPr id="11332" name="Text Box 68"/>
          <p:cNvSpPr txBox="1">
            <a:spLocks noChangeArrowheads="1"/>
          </p:cNvSpPr>
          <p:nvPr/>
        </p:nvSpPr>
        <p:spPr bwMode="auto">
          <a:xfrm>
            <a:off x="2700338" y="1412875"/>
            <a:ext cx="3429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i="1">
                <a:latin typeface="Times New Roman" pitchFamily="18" charset="0"/>
              </a:rPr>
              <a:t>z</a:t>
            </a:r>
            <a:endParaRPr lang="ru-RU" sz="3200" i="1">
              <a:latin typeface="Times New Roman" pitchFamily="18" charset="0"/>
            </a:endParaRPr>
          </a:p>
        </p:txBody>
      </p:sp>
      <p:sp>
        <p:nvSpPr>
          <p:cNvPr id="11333" name="Text Box 69"/>
          <p:cNvSpPr txBox="1">
            <a:spLocks noChangeArrowheads="1"/>
          </p:cNvSpPr>
          <p:nvPr/>
        </p:nvSpPr>
        <p:spPr bwMode="auto">
          <a:xfrm>
            <a:off x="2771775" y="4365625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Times New Roman" pitchFamily="18" charset="0"/>
              </a:rPr>
              <a:t>1</a:t>
            </a:r>
            <a:endParaRPr lang="ru-RU" sz="2400">
              <a:latin typeface="Times New Roman" pitchFamily="18" charset="0"/>
            </a:endParaRPr>
          </a:p>
        </p:txBody>
      </p:sp>
      <p:sp>
        <p:nvSpPr>
          <p:cNvPr id="11334" name="Text Box 70"/>
          <p:cNvSpPr txBox="1">
            <a:spLocks noChangeArrowheads="1"/>
          </p:cNvSpPr>
          <p:nvPr/>
        </p:nvSpPr>
        <p:spPr bwMode="auto">
          <a:xfrm>
            <a:off x="3635375" y="4149725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Times New Roman" pitchFamily="18" charset="0"/>
              </a:rPr>
              <a:t>1</a:t>
            </a:r>
            <a:endParaRPr lang="ru-RU" sz="2400">
              <a:latin typeface="Times New Roman" pitchFamily="18" charset="0"/>
            </a:endParaRPr>
          </a:p>
        </p:txBody>
      </p:sp>
      <p:sp>
        <p:nvSpPr>
          <p:cNvPr id="11335" name="Text Box 71"/>
          <p:cNvSpPr txBox="1">
            <a:spLocks noChangeArrowheads="1"/>
          </p:cNvSpPr>
          <p:nvPr/>
        </p:nvSpPr>
        <p:spPr bwMode="auto">
          <a:xfrm>
            <a:off x="2555875" y="3284538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Times New Roman" pitchFamily="18" charset="0"/>
              </a:rPr>
              <a:t>1</a:t>
            </a:r>
            <a:endParaRPr lang="ru-RU" sz="2400">
              <a:latin typeface="Times New Roman" pitchFamily="18" charset="0"/>
            </a:endParaRPr>
          </a:p>
        </p:txBody>
      </p:sp>
      <p:sp>
        <p:nvSpPr>
          <p:cNvPr id="11349" name="AutoShape 85"/>
          <p:cNvSpPr>
            <a:spLocks noChangeArrowheads="1"/>
          </p:cNvSpPr>
          <p:nvPr/>
        </p:nvSpPr>
        <p:spPr bwMode="auto">
          <a:xfrm>
            <a:off x="2843213" y="3429000"/>
            <a:ext cx="1009650" cy="1008063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1358" name="Oval 94"/>
          <p:cNvSpPr>
            <a:spLocks noChangeArrowheads="1"/>
          </p:cNvSpPr>
          <p:nvPr/>
        </p:nvSpPr>
        <p:spPr bwMode="auto">
          <a:xfrm>
            <a:off x="3492500" y="3644900"/>
            <a:ext cx="144463" cy="122238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1359" name="Text Box 95"/>
          <p:cNvSpPr txBox="1">
            <a:spLocks noChangeArrowheads="1"/>
          </p:cNvSpPr>
          <p:nvPr/>
        </p:nvSpPr>
        <p:spPr bwMode="auto">
          <a:xfrm>
            <a:off x="3635375" y="3500438"/>
            <a:ext cx="42068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i="1">
                <a:solidFill>
                  <a:srgbClr val="FF0000"/>
                </a:solidFill>
                <a:latin typeface="Times New Roman" pitchFamily="18" charset="0"/>
              </a:rPr>
              <a:t>A</a:t>
            </a:r>
            <a:endParaRPr lang="ru-RU" sz="2800" i="1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11360" name="Text Box 96"/>
          <p:cNvSpPr txBox="1">
            <a:spLocks noChangeArrowheads="1"/>
          </p:cNvSpPr>
          <p:nvPr/>
        </p:nvSpPr>
        <p:spPr bwMode="auto">
          <a:xfrm>
            <a:off x="3419475" y="4941888"/>
            <a:ext cx="190976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i="1">
                <a:solidFill>
                  <a:srgbClr val="FF0000"/>
                </a:solidFill>
                <a:latin typeface="Times New Roman" pitchFamily="18" charset="0"/>
              </a:rPr>
              <a:t>A (1; 1; 1)</a:t>
            </a:r>
            <a:endParaRPr lang="ru-RU" sz="3200" i="1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11362" name="Text Box 98"/>
          <p:cNvSpPr txBox="1">
            <a:spLocks noChangeArrowheads="1"/>
          </p:cNvSpPr>
          <p:nvPr/>
        </p:nvSpPr>
        <p:spPr bwMode="auto">
          <a:xfrm>
            <a:off x="3759200" y="1335088"/>
            <a:ext cx="315912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i="1">
                <a:latin typeface="Times New Roman" pitchFamily="18" charset="0"/>
              </a:rPr>
              <a:t>Ох – ось абсцисс</a:t>
            </a:r>
          </a:p>
        </p:txBody>
      </p:sp>
      <p:sp>
        <p:nvSpPr>
          <p:cNvPr id="11363" name="Text Box 99"/>
          <p:cNvSpPr txBox="1">
            <a:spLocks noChangeArrowheads="1"/>
          </p:cNvSpPr>
          <p:nvPr/>
        </p:nvSpPr>
        <p:spPr bwMode="auto">
          <a:xfrm>
            <a:off x="4211638" y="1844675"/>
            <a:ext cx="33147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i="1">
                <a:latin typeface="Times New Roman" pitchFamily="18" charset="0"/>
              </a:rPr>
              <a:t>Оу – ось ординат</a:t>
            </a:r>
          </a:p>
        </p:txBody>
      </p:sp>
      <p:sp>
        <p:nvSpPr>
          <p:cNvPr id="11364" name="Text Box 100"/>
          <p:cNvSpPr txBox="1">
            <a:spLocks noChangeArrowheads="1"/>
          </p:cNvSpPr>
          <p:nvPr/>
        </p:nvSpPr>
        <p:spPr bwMode="auto">
          <a:xfrm>
            <a:off x="4859338" y="2349500"/>
            <a:ext cx="35274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i="1">
                <a:latin typeface="Times New Roman" pitchFamily="18" charset="0"/>
              </a:rPr>
              <a:t>О</a:t>
            </a:r>
            <a:r>
              <a:rPr lang="en-US" sz="3200" i="1">
                <a:latin typeface="Times New Roman" pitchFamily="18" charset="0"/>
              </a:rPr>
              <a:t>z</a:t>
            </a:r>
            <a:r>
              <a:rPr lang="ru-RU" sz="3200" i="1">
                <a:latin typeface="Times New Roman" pitchFamily="18" charset="0"/>
              </a:rPr>
              <a:t> – ось аппликат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8" dur="1000"/>
                                        <p:tgtEl>
                                          <p:spTgt spid="11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12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12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1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11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13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13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1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12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12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12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12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12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12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1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500"/>
                            </p:stCondLst>
                            <p:childTnLst>
                              <p:par>
                                <p:cTn id="6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0" dur="1000"/>
                                        <p:tgtEl>
                                          <p:spTgt spid="11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5" dur="500"/>
                                        <p:tgtEl>
                                          <p:spTgt spid="11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13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13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11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12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112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112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112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112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112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11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500"/>
                            </p:stCondLst>
                            <p:childTnLst>
                              <p:par>
                                <p:cTn id="9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7" dur="1000"/>
                                        <p:tgtEl>
                                          <p:spTgt spid="11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112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112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112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112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6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112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112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11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500"/>
                            </p:stCondLst>
                            <p:childTnLst>
                              <p:par>
                                <p:cTn id="11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4" dur="1000"/>
                                        <p:tgtEl>
                                          <p:spTgt spid="11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9" dur="500"/>
                                        <p:tgtEl>
                                          <p:spTgt spid="11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500"/>
                            </p:stCondLst>
                            <p:childTnLst>
                              <p:par>
                                <p:cTn id="1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3" dur="500"/>
                                        <p:tgtEl>
                                          <p:spTgt spid="11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1000"/>
                            </p:stCondLst>
                            <p:childTnLst>
                              <p:par>
                                <p:cTn id="12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7" dur="500"/>
                                        <p:tgtEl>
                                          <p:spTgt spid="11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1500"/>
                            </p:stCondLst>
                            <p:childTnLst>
                              <p:par>
                                <p:cTn id="12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1" dur="500"/>
                                        <p:tgtEl>
                                          <p:spTgt spid="11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6" dur="500"/>
                                        <p:tgtEl>
                                          <p:spTgt spid="11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500"/>
                            </p:stCondLst>
                            <p:childTnLst>
                              <p:par>
                                <p:cTn id="138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40" dur="500"/>
                                        <p:tgtEl>
                                          <p:spTgt spid="11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1000"/>
                            </p:stCondLst>
                            <p:childTnLst>
                              <p:par>
                                <p:cTn id="142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44" dur="500"/>
                                        <p:tgtEl>
                                          <p:spTgt spid="11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9" dur="500"/>
                                        <p:tgtEl>
                                          <p:spTgt spid="11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0" fill="hold">
                            <p:stCondLst>
                              <p:cond delay="500"/>
                            </p:stCondLst>
                            <p:childTnLst>
                              <p:par>
                                <p:cTn id="15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3" dur="500"/>
                                        <p:tgtEl>
                                          <p:spTgt spid="11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7" dur="500"/>
                                        <p:tgtEl>
                                          <p:spTgt spid="11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8" fill="hold">
                            <p:stCondLst>
                              <p:cond delay="1500"/>
                            </p:stCondLst>
                            <p:childTnLst>
                              <p:par>
                                <p:cTn id="15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1" dur="500"/>
                                        <p:tgtEl>
                                          <p:spTgt spid="11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2" fill="hold">
                            <p:stCondLst>
                              <p:cond delay="2000"/>
                            </p:stCondLst>
                            <p:childTnLst>
                              <p:par>
                                <p:cTn id="16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5" dur="1000" fill="hold"/>
                                        <p:tgtEl>
                                          <p:spTgt spid="113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1000" fill="hold"/>
                                        <p:tgtEl>
                                          <p:spTgt spid="113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7" dur="1000"/>
                                        <p:tgtEl>
                                          <p:spTgt spid="113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0" dur="1000" fill="hold"/>
                                        <p:tgtEl>
                                          <p:spTgt spid="113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1000" fill="hold"/>
                                        <p:tgtEl>
                                          <p:spTgt spid="113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2" dur="1000"/>
                                        <p:tgtEl>
                                          <p:spTgt spid="113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5" dur="1000" fill="hold"/>
                                        <p:tgtEl>
                                          <p:spTgt spid="113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1000" fill="hold"/>
                                        <p:tgtEl>
                                          <p:spTgt spid="113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7" dur="1000"/>
                                        <p:tgtEl>
                                          <p:spTgt spid="113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2" dur="500" fill="hold"/>
                                        <p:tgtEl>
                                          <p:spTgt spid="11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500" fill="hold"/>
                                        <p:tgtEl>
                                          <p:spTgt spid="11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500" fill="hold"/>
                                        <p:tgtEl>
                                          <p:spTgt spid="113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500" fill="hold"/>
                                        <p:tgtEl>
                                          <p:spTgt spid="113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6" dur="500" tmFilter="0,0; .5, 1; 1, 1"/>
                                        <p:tgtEl>
                                          <p:spTgt spid="11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1" dur="500" fill="hold"/>
                                        <p:tgtEl>
                                          <p:spTgt spid="113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500" fill="hold"/>
                                        <p:tgtEl>
                                          <p:spTgt spid="113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500" fill="hold"/>
                                        <p:tgtEl>
                                          <p:spTgt spid="113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500" fill="hold"/>
                                        <p:tgtEl>
                                          <p:spTgt spid="113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5" dur="500" tmFilter="0,0; .5, 1; 1, 1"/>
                                        <p:tgtEl>
                                          <p:spTgt spid="11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6" fill="hold">
                      <p:stCondLst>
                        <p:cond delay="indefinite"/>
                      </p:stCondLst>
                      <p:childTnLst>
                        <p:par>
                          <p:cTn id="197" fill="hold">
                            <p:stCondLst>
                              <p:cond delay="0"/>
                            </p:stCondLst>
                            <p:childTnLst>
                              <p:par>
                                <p:cTn id="198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0" dur="500" fill="hold"/>
                                        <p:tgtEl>
                                          <p:spTgt spid="113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1" dur="500" fill="hold"/>
                                        <p:tgtEl>
                                          <p:spTgt spid="113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2" dur="500" fill="hold"/>
                                        <p:tgtEl>
                                          <p:spTgt spid="113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3" dur="500" fill="hold"/>
                                        <p:tgtEl>
                                          <p:spTgt spid="113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4" dur="500" tmFilter="0,0; .5, 1; 1, 1"/>
                                        <p:tgtEl>
                                          <p:spTgt spid="11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5" fill="hold">
                      <p:stCondLst>
                        <p:cond delay="indefinite"/>
                      </p:stCondLst>
                      <p:childTnLst>
                        <p:par>
                          <p:cTn id="206" fill="hold">
                            <p:stCondLst>
                              <p:cond delay="0"/>
                            </p:stCondLst>
                            <p:childTnLst>
                              <p:par>
                                <p:cTn id="20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3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3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3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34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34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34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34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34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34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34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2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34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>
                      <p:stCondLst>
                        <p:cond delay="indefinite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3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3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3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35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3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35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35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35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35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35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35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35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1" fill="hold">
                            <p:stCondLst>
                              <p:cond delay="2000"/>
                            </p:stCondLst>
                            <p:childTnLst>
                              <p:par>
                                <p:cTn id="242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3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3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3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35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35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35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5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35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35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35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35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35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8" fill="hold">
                      <p:stCondLst>
                        <p:cond delay="indefinite"/>
                      </p:stCondLst>
                      <p:childTnLst>
                        <p:par>
                          <p:cTn id="259" fill="hold">
                            <p:stCondLst>
                              <p:cond delay="0"/>
                            </p:stCondLst>
                            <p:childTnLst>
                              <p:par>
                                <p:cTn id="26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2" dur="1000" fill="hold"/>
                                        <p:tgtEl>
                                          <p:spTgt spid="113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3" dur="1000" fill="hold"/>
                                        <p:tgtEl>
                                          <p:spTgt spid="113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4" dur="1000"/>
                                        <p:tgtEl>
                                          <p:spTgt spid="113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/>
      <p:bldP spid="11269" grpId="0" animBg="1"/>
      <p:bldP spid="11270" grpId="0"/>
      <p:bldP spid="11271" grpId="0" animBg="1"/>
      <p:bldP spid="11272" grpId="0" animBg="1"/>
      <p:bldP spid="11273" grpId="0" animBg="1"/>
      <p:bldP spid="11274" grpId="0" animBg="1"/>
      <p:bldP spid="11276" grpId="0"/>
      <p:bldP spid="11278" grpId="0"/>
      <p:bldP spid="11282" grpId="0"/>
      <p:bldP spid="11285" grpId="0" animBg="1"/>
      <p:bldP spid="11286" grpId="0"/>
      <p:bldP spid="11293" grpId="0" animBg="1"/>
      <p:bldP spid="11305" grpId="0" animBg="1"/>
      <p:bldP spid="11306" grpId="0" animBg="1"/>
      <p:bldP spid="11307" grpId="0" animBg="1"/>
      <p:bldP spid="11308" grpId="0" animBg="1"/>
      <p:bldP spid="11309" grpId="0" animBg="1"/>
      <p:bldP spid="11310" grpId="0" animBg="1"/>
      <p:bldP spid="11311" grpId="0" animBg="1"/>
      <p:bldP spid="11315" grpId="0" animBg="1"/>
      <p:bldP spid="11316" grpId="0" animBg="1"/>
      <p:bldP spid="11317" grpId="0" animBg="1"/>
      <p:bldP spid="11318" grpId="0" animBg="1"/>
      <p:bldP spid="11331" grpId="0"/>
      <p:bldP spid="11333" grpId="0"/>
      <p:bldP spid="11334" grpId="0"/>
      <p:bldP spid="11335" grpId="0"/>
      <p:bldP spid="11349" grpId="0" animBg="1"/>
      <p:bldP spid="11358" grpId="0" animBg="1"/>
      <p:bldP spid="11359" grpId="0"/>
      <p:bldP spid="11360" grpId="0"/>
      <p:bldP spid="11362" grpId="0"/>
      <p:bldP spid="11363" grpId="0"/>
      <p:bldP spid="1136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-323850" y="260350"/>
            <a:ext cx="8229600" cy="1143000"/>
          </a:xfrm>
        </p:spPr>
        <p:txBody>
          <a:bodyPr/>
          <a:lstStyle/>
          <a:p>
            <a:pPr eaLnBrk="1" hangingPunct="1"/>
            <a:r>
              <a:rPr lang="ru-RU" sz="3200" b="1" i="1" dirty="0" smtClean="0">
                <a:latin typeface="Times New Roman" pitchFamily="18" charset="0"/>
              </a:rPr>
              <a:t>Нахождение координат точек.</a:t>
            </a:r>
            <a:br>
              <a:rPr lang="ru-RU" sz="3200" b="1" i="1" dirty="0" smtClean="0">
                <a:latin typeface="Times New Roman" pitchFamily="18" charset="0"/>
              </a:rPr>
            </a:br>
            <a:endParaRPr lang="ru-RU" sz="3200" b="1" i="1" dirty="0" smtClean="0">
              <a:latin typeface="Times New Roman" pitchFamily="18" charset="0"/>
            </a:endParaRPr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2051050" y="1484313"/>
            <a:ext cx="4824413" cy="720725"/>
          </a:xfrm>
          <a:prstGeom prst="rect">
            <a:avLst/>
          </a:prstGeom>
          <a:solidFill>
            <a:srgbClr val="FDE3F8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800"/>
              <a:t>Точка лежит</a:t>
            </a:r>
          </a:p>
        </p:txBody>
      </p:sp>
      <p:sp>
        <p:nvSpPr>
          <p:cNvPr id="17413" name="Rectangle 5"/>
          <p:cNvSpPr>
            <a:spLocks noChangeArrowheads="1"/>
          </p:cNvSpPr>
          <p:nvPr/>
        </p:nvSpPr>
        <p:spPr bwMode="auto">
          <a:xfrm>
            <a:off x="755650" y="2781300"/>
            <a:ext cx="1944688" cy="576263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800">
                <a:solidFill>
                  <a:srgbClr val="990000"/>
                </a:solidFill>
                <a:latin typeface="Times New Roman" pitchFamily="18" charset="0"/>
              </a:rPr>
              <a:t>на оси</a:t>
            </a:r>
          </a:p>
        </p:txBody>
      </p:sp>
      <p:sp>
        <p:nvSpPr>
          <p:cNvPr id="17414" name="Rectangle 6"/>
          <p:cNvSpPr>
            <a:spLocks noChangeArrowheads="1"/>
          </p:cNvSpPr>
          <p:nvPr/>
        </p:nvSpPr>
        <p:spPr bwMode="auto">
          <a:xfrm>
            <a:off x="539750" y="5229225"/>
            <a:ext cx="1944688" cy="576263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800" i="1">
                <a:latin typeface="Times New Roman" pitchFamily="18" charset="0"/>
              </a:rPr>
              <a:t>Оу (0; у; 0)</a:t>
            </a:r>
          </a:p>
        </p:txBody>
      </p:sp>
      <p:sp>
        <p:nvSpPr>
          <p:cNvPr id="17415" name="Rectangle 7"/>
          <p:cNvSpPr>
            <a:spLocks noChangeArrowheads="1"/>
          </p:cNvSpPr>
          <p:nvPr/>
        </p:nvSpPr>
        <p:spPr bwMode="auto">
          <a:xfrm>
            <a:off x="179388" y="4221163"/>
            <a:ext cx="1944687" cy="576262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800" i="1">
                <a:latin typeface="Times New Roman" pitchFamily="18" charset="0"/>
              </a:rPr>
              <a:t>Ох (х; 0; 0)</a:t>
            </a:r>
          </a:p>
        </p:txBody>
      </p:sp>
      <p:sp>
        <p:nvSpPr>
          <p:cNvPr id="17416" name="Rectangle 8"/>
          <p:cNvSpPr>
            <a:spLocks noChangeArrowheads="1"/>
          </p:cNvSpPr>
          <p:nvPr/>
        </p:nvSpPr>
        <p:spPr bwMode="auto">
          <a:xfrm>
            <a:off x="2124075" y="6021388"/>
            <a:ext cx="1944688" cy="576262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800" i="1">
                <a:latin typeface="Times New Roman" pitchFamily="18" charset="0"/>
              </a:rPr>
              <a:t>О</a:t>
            </a:r>
            <a:r>
              <a:rPr lang="en-US" sz="2800" i="1">
                <a:latin typeface="Times New Roman" pitchFamily="18" charset="0"/>
              </a:rPr>
              <a:t>z</a:t>
            </a:r>
            <a:r>
              <a:rPr lang="ru-RU" sz="2800" i="1">
                <a:latin typeface="Times New Roman" pitchFamily="18" charset="0"/>
              </a:rPr>
              <a:t> (0; 0; </a:t>
            </a:r>
            <a:r>
              <a:rPr lang="en-US" sz="2800" i="1">
                <a:latin typeface="Times New Roman" pitchFamily="18" charset="0"/>
              </a:rPr>
              <a:t>z)</a:t>
            </a:r>
            <a:endParaRPr lang="ru-RU" sz="2800" i="1">
              <a:latin typeface="Times New Roman" pitchFamily="18" charset="0"/>
            </a:endParaRPr>
          </a:p>
        </p:txBody>
      </p:sp>
      <p:sp>
        <p:nvSpPr>
          <p:cNvPr id="17417" name="Rectangle 9"/>
          <p:cNvSpPr>
            <a:spLocks noChangeArrowheads="1"/>
          </p:cNvSpPr>
          <p:nvPr/>
        </p:nvSpPr>
        <p:spPr bwMode="auto">
          <a:xfrm>
            <a:off x="4211638" y="2781300"/>
            <a:ext cx="4427537" cy="576263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800">
                <a:solidFill>
                  <a:srgbClr val="007000"/>
                </a:solidFill>
                <a:latin typeface="Times New Roman" pitchFamily="18" charset="0"/>
              </a:rPr>
              <a:t>в координатной плоскости</a:t>
            </a:r>
          </a:p>
        </p:txBody>
      </p:sp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3419475" y="4221163"/>
            <a:ext cx="2520950" cy="576262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800" i="1">
                <a:latin typeface="Times New Roman" pitchFamily="18" charset="0"/>
              </a:rPr>
              <a:t>Оху (х; у; 0)</a:t>
            </a:r>
          </a:p>
        </p:txBody>
      </p:sp>
      <p:sp>
        <p:nvSpPr>
          <p:cNvPr id="17419" name="Freeform 11"/>
          <p:cNvSpPr>
            <a:spLocks/>
          </p:cNvSpPr>
          <p:nvPr/>
        </p:nvSpPr>
        <p:spPr bwMode="auto">
          <a:xfrm>
            <a:off x="1387475" y="2149475"/>
            <a:ext cx="2163763" cy="730250"/>
          </a:xfrm>
          <a:custGeom>
            <a:avLst/>
            <a:gdLst>
              <a:gd name="T0" fmla="*/ 2163763 w 1363"/>
              <a:gd name="T1" fmla="*/ 0 h 460"/>
              <a:gd name="T2" fmla="*/ 0 w 1363"/>
              <a:gd name="T3" fmla="*/ 730250 h 460"/>
              <a:gd name="T4" fmla="*/ 0 60000 65536"/>
              <a:gd name="T5" fmla="*/ 0 60000 65536"/>
              <a:gd name="T6" fmla="*/ 0 w 1363"/>
              <a:gd name="T7" fmla="*/ 0 h 460"/>
              <a:gd name="T8" fmla="*/ 1363 w 1363"/>
              <a:gd name="T9" fmla="*/ 460 h 46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363" h="460">
                <a:moveTo>
                  <a:pt x="1363" y="0"/>
                </a:moveTo>
                <a:lnTo>
                  <a:pt x="0" y="460"/>
                </a:lnTo>
              </a:path>
            </a:pathLst>
          </a:custGeom>
          <a:noFill/>
          <a:ln w="63500">
            <a:solidFill>
              <a:schemeClr val="tx1"/>
            </a:solidFill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7420" name="Freeform 12"/>
          <p:cNvSpPr>
            <a:spLocks/>
          </p:cNvSpPr>
          <p:nvPr/>
        </p:nvSpPr>
        <p:spPr bwMode="auto">
          <a:xfrm>
            <a:off x="5089525" y="2149475"/>
            <a:ext cx="2225675" cy="730250"/>
          </a:xfrm>
          <a:custGeom>
            <a:avLst/>
            <a:gdLst>
              <a:gd name="T0" fmla="*/ 0 w 1402"/>
              <a:gd name="T1" fmla="*/ 0 h 460"/>
              <a:gd name="T2" fmla="*/ 2225675 w 1402"/>
              <a:gd name="T3" fmla="*/ 730250 h 460"/>
              <a:gd name="T4" fmla="*/ 0 60000 65536"/>
              <a:gd name="T5" fmla="*/ 0 60000 65536"/>
              <a:gd name="T6" fmla="*/ 0 w 1402"/>
              <a:gd name="T7" fmla="*/ 0 h 460"/>
              <a:gd name="T8" fmla="*/ 1402 w 1402"/>
              <a:gd name="T9" fmla="*/ 460 h 46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402" h="460">
                <a:moveTo>
                  <a:pt x="0" y="0"/>
                </a:moveTo>
                <a:lnTo>
                  <a:pt x="1402" y="460"/>
                </a:lnTo>
              </a:path>
            </a:pathLst>
          </a:custGeom>
          <a:noFill/>
          <a:ln w="63500">
            <a:solidFill>
              <a:schemeClr val="tx1"/>
            </a:solidFill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7421" name="Freeform 13"/>
          <p:cNvSpPr>
            <a:spLocks/>
          </p:cNvSpPr>
          <p:nvPr/>
        </p:nvSpPr>
        <p:spPr bwMode="auto">
          <a:xfrm>
            <a:off x="669925" y="3322638"/>
            <a:ext cx="427038" cy="944562"/>
          </a:xfrm>
          <a:custGeom>
            <a:avLst/>
            <a:gdLst>
              <a:gd name="T0" fmla="*/ 427038 w 269"/>
              <a:gd name="T1" fmla="*/ 0 h 595"/>
              <a:gd name="T2" fmla="*/ 0 w 269"/>
              <a:gd name="T3" fmla="*/ 944562 h 595"/>
              <a:gd name="T4" fmla="*/ 0 60000 65536"/>
              <a:gd name="T5" fmla="*/ 0 60000 65536"/>
              <a:gd name="T6" fmla="*/ 0 w 269"/>
              <a:gd name="T7" fmla="*/ 0 h 595"/>
              <a:gd name="T8" fmla="*/ 269 w 269"/>
              <a:gd name="T9" fmla="*/ 595 h 595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69" h="595">
                <a:moveTo>
                  <a:pt x="269" y="0"/>
                </a:moveTo>
                <a:lnTo>
                  <a:pt x="0" y="595"/>
                </a:lnTo>
              </a:path>
            </a:pathLst>
          </a:custGeom>
          <a:noFill/>
          <a:ln w="63500">
            <a:solidFill>
              <a:schemeClr val="tx1"/>
            </a:solidFill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7422" name="Freeform 14"/>
          <p:cNvSpPr>
            <a:spLocks/>
          </p:cNvSpPr>
          <p:nvPr/>
        </p:nvSpPr>
        <p:spPr bwMode="auto">
          <a:xfrm>
            <a:off x="2268538" y="3284538"/>
            <a:ext cx="30162" cy="2011362"/>
          </a:xfrm>
          <a:custGeom>
            <a:avLst/>
            <a:gdLst>
              <a:gd name="T0" fmla="*/ 0 w 19"/>
              <a:gd name="T1" fmla="*/ 0 h 1267"/>
              <a:gd name="T2" fmla="*/ 30162 w 19"/>
              <a:gd name="T3" fmla="*/ 2011362 h 1267"/>
              <a:gd name="T4" fmla="*/ 0 60000 65536"/>
              <a:gd name="T5" fmla="*/ 0 60000 65536"/>
              <a:gd name="T6" fmla="*/ 0 w 19"/>
              <a:gd name="T7" fmla="*/ 0 h 1267"/>
              <a:gd name="T8" fmla="*/ 19 w 19"/>
              <a:gd name="T9" fmla="*/ 1267 h 1267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9" h="1267">
                <a:moveTo>
                  <a:pt x="0" y="0"/>
                </a:moveTo>
                <a:lnTo>
                  <a:pt x="19" y="1267"/>
                </a:lnTo>
              </a:path>
            </a:pathLst>
          </a:custGeom>
          <a:noFill/>
          <a:ln w="63500">
            <a:solidFill>
              <a:schemeClr val="tx1"/>
            </a:solidFill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7423" name="Freeform 15"/>
          <p:cNvSpPr>
            <a:spLocks/>
          </p:cNvSpPr>
          <p:nvPr/>
        </p:nvSpPr>
        <p:spPr bwMode="auto">
          <a:xfrm>
            <a:off x="2484438" y="3284538"/>
            <a:ext cx="914400" cy="2727325"/>
          </a:xfrm>
          <a:custGeom>
            <a:avLst/>
            <a:gdLst>
              <a:gd name="T0" fmla="*/ 0 w 576"/>
              <a:gd name="T1" fmla="*/ 0 h 1718"/>
              <a:gd name="T2" fmla="*/ 914400 w 576"/>
              <a:gd name="T3" fmla="*/ 2727325 h 1718"/>
              <a:gd name="T4" fmla="*/ 0 60000 65536"/>
              <a:gd name="T5" fmla="*/ 0 60000 65536"/>
              <a:gd name="T6" fmla="*/ 0 w 576"/>
              <a:gd name="T7" fmla="*/ 0 h 1718"/>
              <a:gd name="T8" fmla="*/ 576 w 576"/>
              <a:gd name="T9" fmla="*/ 1718 h 171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576" h="1718">
                <a:moveTo>
                  <a:pt x="0" y="0"/>
                </a:moveTo>
                <a:lnTo>
                  <a:pt x="576" y="1718"/>
                </a:lnTo>
              </a:path>
            </a:pathLst>
          </a:custGeom>
          <a:noFill/>
          <a:ln w="63500">
            <a:solidFill>
              <a:schemeClr val="tx1"/>
            </a:solidFill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7424" name="Freeform 16"/>
          <p:cNvSpPr>
            <a:spLocks/>
          </p:cNvSpPr>
          <p:nvPr/>
        </p:nvSpPr>
        <p:spPr bwMode="auto">
          <a:xfrm>
            <a:off x="4284663" y="3284538"/>
            <a:ext cx="427037" cy="944562"/>
          </a:xfrm>
          <a:custGeom>
            <a:avLst/>
            <a:gdLst>
              <a:gd name="T0" fmla="*/ 427037 w 269"/>
              <a:gd name="T1" fmla="*/ 0 h 595"/>
              <a:gd name="T2" fmla="*/ 0 w 269"/>
              <a:gd name="T3" fmla="*/ 944562 h 595"/>
              <a:gd name="T4" fmla="*/ 0 60000 65536"/>
              <a:gd name="T5" fmla="*/ 0 60000 65536"/>
              <a:gd name="T6" fmla="*/ 0 w 269"/>
              <a:gd name="T7" fmla="*/ 0 h 595"/>
              <a:gd name="T8" fmla="*/ 269 w 269"/>
              <a:gd name="T9" fmla="*/ 595 h 595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69" h="595">
                <a:moveTo>
                  <a:pt x="269" y="0"/>
                </a:moveTo>
                <a:lnTo>
                  <a:pt x="0" y="595"/>
                </a:lnTo>
              </a:path>
            </a:pathLst>
          </a:custGeom>
          <a:noFill/>
          <a:ln w="63500">
            <a:solidFill>
              <a:schemeClr val="tx1"/>
            </a:solidFill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7425" name="Freeform 17"/>
          <p:cNvSpPr>
            <a:spLocks/>
          </p:cNvSpPr>
          <p:nvPr/>
        </p:nvSpPr>
        <p:spPr bwMode="auto">
          <a:xfrm>
            <a:off x="6142038" y="3336925"/>
            <a:ext cx="14287" cy="1798638"/>
          </a:xfrm>
          <a:custGeom>
            <a:avLst/>
            <a:gdLst>
              <a:gd name="T0" fmla="*/ 14287 w 9"/>
              <a:gd name="T1" fmla="*/ 0 h 1133"/>
              <a:gd name="T2" fmla="*/ 0 w 9"/>
              <a:gd name="T3" fmla="*/ 15875 h 1133"/>
              <a:gd name="T4" fmla="*/ 0 w 9"/>
              <a:gd name="T5" fmla="*/ 1798638 h 1133"/>
              <a:gd name="T6" fmla="*/ 0 60000 65536"/>
              <a:gd name="T7" fmla="*/ 0 60000 65536"/>
              <a:gd name="T8" fmla="*/ 0 60000 65536"/>
              <a:gd name="T9" fmla="*/ 0 w 9"/>
              <a:gd name="T10" fmla="*/ 0 h 1133"/>
              <a:gd name="T11" fmla="*/ 9 w 9"/>
              <a:gd name="T12" fmla="*/ 1133 h 113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9" h="1133">
                <a:moveTo>
                  <a:pt x="9" y="0"/>
                </a:moveTo>
                <a:lnTo>
                  <a:pt x="0" y="10"/>
                </a:lnTo>
                <a:lnTo>
                  <a:pt x="0" y="1133"/>
                </a:lnTo>
              </a:path>
            </a:pathLst>
          </a:custGeom>
          <a:noFill/>
          <a:ln w="63500">
            <a:solidFill>
              <a:schemeClr val="tx1"/>
            </a:solidFill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7426" name="Freeform 18"/>
          <p:cNvSpPr>
            <a:spLocks/>
          </p:cNvSpPr>
          <p:nvPr/>
        </p:nvSpPr>
        <p:spPr bwMode="auto">
          <a:xfrm>
            <a:off x="7391400" y="3306763"/>
            <a:ext cx="701675" cy="1585912"/>
          </a:xfrm>
          <a:custGeom>
            <a:avLst/>
            <a:gdLst>
              <a:gd name="T0" fmla="*/ 0 w 442"/>
              <a:gd name="T1" fmla="*/ 0 h 999"/>
              <a:gd name="T2" fmla="*/ 701675 w 442"/>
              <a:gd name="T3" fmla="*/ 1585912 h 999"/>
              <a:gd name="T4" fmla="*/ 0 60000 65536"/>
              <a:gd name="T5" fmla="*/ 0 60000 65536"/>
              <a:gd name="T6" fmla="*/ 0 w 442"/>
              <a:gd name="T7" fmla="*/ 0 h 999"/>
              <a:gd name="T8" fmla="*/ 442 w 442"/>
              <a:gd name="T9" fmla="*/ 999 h 999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442" h="999">
                <a:moveTo>
                  <a:pt x="0" y="0"/>
                </a:moveTo>
                <a:lnTo>
                  <a:pt x="442" y="999"/>
                </a:lnTo>
              </a:path>
            </a:pathLst>
          </a:custGeom>
          <a:noFill/>
          <a:ln w="63500">
            <a:solidFill>
              <a:schemeClr val="tx1"/>
            </a:solidFill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7427" name="Rectangle 19"/>
          <p:cNvSpPr>
            <a:spLocks noChangeArrowheads="1"/>
          </p:cNvSpPr>
          <p:nvPr/>
        </p:nvSpPr>
        <p:spPr bwMode="auto">
          <a:xfrm>
            <a:off x="4140200" y="5084763"/>
            <a:ext cx="2520950" cy="576262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800" i="1">
                <a:latin typeface="Times New Roman" pitchFamily="18" charset="0"/>
              </a:rPr>
              <a:t>Ох</a:t>
            </a:r>
            <a:r>
              <a:rPr lang="en-US" sz="2800" i="1">
                <a:latin typeface="Times New Roman" pitchFamily="18" charset="0"/>
              </a:rPr>
              <a:t>z</a:t>
            </a:r>
            <a:r>
              <a:rPr lang="ru-RU" sz="2800" i="1">
                <a:latin typeface="Times New Roman" pitchFamily="18" charset="0"/>
              </a:rPr>
              <a:t> (х; </a:t>
            </a:r>
            <a:r>
              <a:rPr lang="en-US" sz="2800" i="1">
                <a:latin typeface="Times New Roman" pitchFamily="18" charset="0"/>
              </a:rPr>
              <a:t>0</a:t>
            </a:r>
            <a:r>
              <a:rPr lang="ru-RU" sz="2800" i="1">
                <a:latin typeface="Times New Roman" pitchFamily="18" charset="0"/>
              </a:rPr>
              <a:t>; </a:t>
            </a:r>
            <a:r>
              <a:rPr lang="en-US" sz="2800" i="1">
                <a:latin typeface="Times New Roman" pitchFamily="18" charset="0"/>
              </a:rPr>
              <a:t>z</a:t>
            </a:r>
            <a:r>
              <a:rPr lang="ru-RU" sz="2800" i="1">
                <a:latin typeface="Times New Roman" pitchFamily="18" charset="0"/>
              </a:rPr>
              <a:t>)</a:t>
            </a:r>
          </a:p>
        </p:txBody>
      </p:sp>
      <p:sp>
        <p:nvSpPr>
          <p:cNvPr id="17428" name="Rectangle 20"/>
          <p:cNvSpPr>
            <a:spLocks noChangeArrowheads="1"/>
          </p:cNvSpPr>
          <p:nvPr/>
        </p:nvSpPr>
        <p:spPr bwMode="auto">
          <a:xfrm>
            <a:off x="6443663" y="4868863"/>
            <a:ext cx="2520950" cy="576262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800" i="1">
                <a:latin typeface="Times New Roman" pitchFamily="18" charset="0"/>
              </a:rPr>
              <a:t>Оу</a:t>
            </a:r>
            <a:r>
              <a:rPr lang="en-US" sz="2800" i="1">
                <a:latin typeface="Times New Roman" pitchFamily="18" charset="0"/>
              </a:rPr>
              <a:t>z</a:t>
            </a:r>
            <a:r>
              <a:rPr lang="ru-RU" sz="2800" i="1">
                <a:latin typeface="Times New Roman" pitchFamily="18" charset="0"/>
              </a:rPr>
              <a:t> (</a:t>
            </a:r>
            <a:r>
              <a:rPr lang="en-US" sz="2800" i="1">
                <a:latin typeface="Times New Roman" pitchFamily="18" charset="0"/>
              </a:rPr>
              <a:t>0</a:t>
            </a:r>
            <a:r>
              <a:rPr lang="ru-RU" sz="2800" i="1">
                <a:latin typeface="Times New Roman" pitchFamily="18" charset="0"/>
              </a:rPr>
              <a:t>; у; </a:t>
            </a:r>
            <a:r>
              <a:rPr lang="en-US" sz="2800" i="1">
                <a:latin typeface="Times New Roman" pitchFamily="18" charset="0"/>
              </a:rPr>
              <a:t>z</a:t>
            </a:r>
            <a:r>
              <a:rPr lang="ru-RU" sz="2800" i="1">
                <a:latin typeface="Times New Roman" pitchFamily="18" charset="0"/>
              </a:rPr>
              <a:t>)</a:t>
            </a:r>
          </a:p>
        </p:txBody>
      </p:sp>
      <p:pic>
        <p:nvPicPr>
          <p:cNvPr id="9236" name="Picture 21" descr="GRDCA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96188" y="0"/>
            <a:ext cx="1765300" cy="171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450"/>
                            </p:stCondLst>
                            <p:childTnLst>
                              <p:par>
                                <p:cTn id="20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174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950"/>
                            </p:stCondLst>
                            <p:childTnLst>
                              <p:par>
                                <p:cTn id="24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 tmFilter="0,0; .5, 1; 1, 1"/>
                                        <p:tgtEl>
                                          <p:spTgt spid="17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650"/>
                            </p:stCondLst>
                            <p:childTnLst>
                              <p:par>
                                <p:cTn id="32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4" dur="500"/>
                                        <p:tgtEl>
                                          <p:spTgt spid="17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74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74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74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74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 tmFilter="0,0; .5, 1; 1, 1"/>
                                        <p:tgtEl>
                                          <p:spTgt spid="17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900"/>
                            </p:stCondLst>
                            <p:childTnLst>
                              <p:par>
                                <p:cTn id="4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17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 tmFilter="0,0; .5, 1; 1, 1"/>
                                        <p:tgtEl>
                                          <p:spTgt spid="17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900"/>
                            </p:stCondLst>
                            <p:childTnLst>
                              <p:par>
                                <p:cTn id="5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" dur="500"/>
                                        <p:tgtEl>
                                          <p:spTgt spid="174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74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74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74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74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 tmFilter="0,0; .5, 1; 1, 1"/>
                                        <p:tgtEl>
                                          <p:spTgt spid="17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4" dur="500"/>
                                        <p:tgtEl>
                                          <p:spTgt spid="17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74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74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74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74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500" tmFilter="0,0; .5, 1; 1, 1"/>
                                        <p:tgtEl>
                                          <p:spTgt spid="17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550"/>
                            </p:stCondLst>
                            <p:childTnLst>
                              <p:par>
                                <p:cTn id="8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7" dur="500"/>
                                        <p:tgtEl>
                                          <p:spTgt spid="174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174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174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174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174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500" tmFilter="0,0; .5, 1; 1, 1"/>
                                        <p:tgtEl>
                                          <p:spTgt spid="17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950"/>
                            </p:stCondLst>
                            <p:childTnLst>
                              <p:par>
                                <p:cTn id="9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0" dur="500"/>
                                        <p:tgtEl>
                                          <p:spTgt spid="174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174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174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174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174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9" dur="500" tmFilter="0,0; .5, 1; 1, 1"/>
                                        <p:tgtEl>
                                          <p:spTgt spid="174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950"/>
                            </p:stCondLst>
                            <p:childTnLst>
                              <p:par>
                                <p:cTn id="11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3" dur="500"/>
                                        <p:tgtEl>
                                          <p:spTgt spid="174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174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174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174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174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2" dur="500" tmFilter="0,0; .5, 1; 1, 1"/>
                                        <p:tgtEl>
                                          <p:spTgt spid="174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/>
      <p:bldP spid="17412" grpId="0" animBg="1"/>
      <p:bldP spid="17413" grpId="0" animBg="1"/>
      <p:bldP spid="17414" grpId="0" animBg="1"/>
      <p:bldP spid="17415" grpId="0" animBg="1"/>
      <p:bldP spid="17416" grpId="0" animBg="1"/>
      <p:bldP spid="17417" grpId="0" animBg="1"/>
      <p:bldP spid="17418" grpId="0" animBg="1"/>
      <p:bldP spid="17419" grpId="0" animBg="1"/>
      <p:bldP spid="17420" grpId="0" animBg="1"/>
      <p:bldP spid="17421" grpId="0" animBg="1"/>
      <p:bldP spid="17422" grpId="0" animBg="1"/>
      <p:bldP spid="17423" grpId="0" animBg="1"/>
      <p:bldP spid="17424" grpId="0" animBg="1"/>
      <p:bldP spid="17425" grpId="0" animBg="1"/>
      <p:bldP spid="17426" grpId="0" animBg="1"/>
      <p:bldP spid="17427" grpId="0" animBg="1"/>
      <p:bldP spid="1742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6923088" cy="765175"/>
          </a:xfrm>
        </p:spPr>
        <p:txBody>
          <a:bodyPr/>
          <a:lstStyle/>
          <a:p>
            <a:pPr eaLnBrk="1" hangingPunct="1"/>
            <a:r>
              <a:rPr lang="ru-RU" sz="3600" b="1" i="1" smtClean="0">
                <a:solidFill>
                  <a:srgbClr val="990000"/>
                </a:solidFill>
                <a:latin typeface="Times New Roman" pitchFamily="18" charset="0"/>
              </a:rPr>
              <a:t>Решение задач.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765175"/>
            <a:ext cx="8229600" cy="6477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</a:rPr>
              <a:t>Рассмотрим точку А (2; -3; 5)</a:t>
            </a:r>
          </a:p>
        </p:txBody>
      </p:sp>
      <p:pic>
        <p:nvPicPr>
          <p:cNvPr id="11268" name="Picture 4" descr="GRDCA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78700" y="0"/>
            <a:ext cx="1765300" cy="171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9" name="Freeform 5"/>
          <p:cNvSpPr>
            <a:spLocks/>
          </p:cNvSpPr>
          <p:nvPr/>
        </p:nvSpPr>
        <p:spPr bwMode="auto">
          <a:xfrm>
            <a:off x="539750" y="5445125"/>
            <a:ext cx="8231188" cy="23813"/>
          </a:xfrm>
          <a:custGeom>
            <a:avLst/>
            <a:gdLst>
              <a:gd name="T0" fmla="*/ 0 w 5185"/>
              <a:gd name="T1" fmla="*/ 23813 h 15"/>
              <a:gd name="T2" fmla="*/ 8231188 w 5185"/>
              <a:gd name="T3" fmla="*/ 0 h 15"/>
              <a:gd name="T4" fmla="*/ 0 60000 65536"/>
              <a:gd name="T5" fmla="*/ 0 60000 65536"/>
              <a:gd name="T6" fmla="*/ 0 w 5185"/>
              <a:gd name="T7" fmla="*/ 0 h 15"/>
              <a:gd name="T8" fmla="*/ 5185 w 5185"/>
              <a:gd name="T9" fmla="*/ 15 h 15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5185" h="15">
                <a:moveTo>
                  <a:pt x="0" y="15"/>
                </a:moveTo>
                <a:lnTo>
                  <a:pt x="5185" y="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1270" name="Freeform 6"/>
          <p:cNvSpPr>
            <a:spLocks/>
          </p:cNvSpPr>
          <p:nvPr/>
        </p:nvSpPr>
        <p:spPr bwMode="auto">
          <a:xfrm>
            <a:off x="6080125" y="1736725"/>
            <a:ext cx="15875" cy="3703638"/>
          </a:xfrm>
          <a:custGeom>
            <a:avLst/>
            <a:gdLst>
              <a:gd name="T0" fmla="*/ 0 w 10"/>
              <a:gd name="T1" fmla="*/ 3703638 h 2333"/>
              <a:gd name="T2" fmla="*/ 15875 w 10"/>
              <a:gd name="T3" fmla="*/ 0 h 2333"/>
              <a:gd name="T4" fmla="*/ 0 60000 65536"/>
              <a:gd name="T5" fmla="*/ 0 60000 65536"/>
              <a:gd name="T6" fmla="*/ 0 w 10"/>
              <a:gd name="T7" fmla="*/ 0 h 2333"/>
              <a:gd name="T8" fmla="*/ 10 w 10"/>
              <a:gd name="T9" fmla="*/ 2333 h 2333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0" h="2333">
                <a:moveTo>
                  <a:pt x="0" y="2333"/>
                </a:moveTo>
                <a:lnTo>
                  <a:pt x="10" y="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1271" name="Freeform 7"/>
          <p:cNvSpPr>
            <a:spLocks/>
          </p:cNvSpPr>
          <p:nvPr/>
        </p:nvSpPr>
        <p:spPr bwMode="auto">
          <a:xfrm>
            <a:off x="5045075" y="5470525"/>
            <a:ext cx="1035050" cy="1022350"/>
          </a:xfrm>
          <a:custGeom>
            <a:avLst/>
            <a:gdLst>
              <a:gd name="T0" fmla="*/ 1035050 w 652"/>
              <a:gd name="T1" fmla="*/ 0 h 644"/>
              <a:gd name="T2" fmla="*/ 0 w 652"/>
              <a:gd name="T3" fmla="*/ 1022350 h 644"/>
              <a:gd name="T4" fmla="*/ 0 60000 65536"/>
              <a:gd name="T5" fmla="*/ 0 60000 65536"/>
              <a:gd name="T6" fmla="*/ 0 w 652"/>
              <a:gd name="T7" fmla="*/ 0 h 644"/>
              <a:gd name="T8" fmla="*/ 652 w 652"/>
              <a:gd name="T9" fmla="*/ 644 h 64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652" h="644">
                <a:moveTo>
                  <a:pt x="652" y="0"/>
                </a:moveTo>
                <a:lnTo>
                  <a:pt x="0" y="644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1272" name="AutoShape 8"/>
          <p:cNvSpPr>
            <a:spLocks noChangeArrowheads="1"/>
          </p:cNvSpPr>
          <p:nvPr/>
        </p:nvSpPr>
        <p:spPr bwMode="auto">
          <a:xfrm>
            <a:off x="3924300" y="1989138"/>
            <a:ext cx="2160588" cy="4032250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1273" name="Text Box 9"/>
          <p:cNvSpPr txBox="1">
            <a:spLocks noChangeArrowheads="1"/>
          </p:cNvSpPr>
          <p:nvPr/>
        </p:nvSpPr>
        <p:spPr bwMode="auto">
          <a:xfrm>
            <a:off x="5292725" y="6021388"/>
            <a:ext cx="3873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i="1">
                <a:latin typeface="Times New Roman" pitchFamily="18" charset="0"/>
              </a:rPr>
              <a:t>х</a:t>
            </a:r>
          </a:p>
        </p:txBody>
      </p:sp>
      <p:sp>
        <p:nvSpPr>
          <p:cNvPr id="11274" name="Text Box 10"/>
          <p:cNvSpPr txBox="1">
            <a:spLocks noChangeArrowheads="1"/>
          </p:cNvSpPr>
          <p:nvPr/>
        </p:nvSpPr>
        <p:spPr bwMode="auto">
          <a:xfrm>
            <a:off x="8243888" y="5300663"/>
            <a:ext cx="36512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i="1">
                <a:latin typeface="Times New Roman" pitchFamily="18" charset="0"/>
              </a:rPr>
              <a:t>у</a:t>
            </a:r>
          </a:p>
        </p:txBody>
      </p:sp>
      <p:sp>
        <p:nvSpPr>
          <p:cNvPr id="11275" name="Text Box 11"/>
          <p:cNvSpPr txBox="1">
            <a:spLocks noChangeArrowheads="1"/>
          </p:cNvSpPr>
          <p:nvPr/>
        </p:nvSpPr>
        <p:spPr bwMode="auto">
          <a:xfrm>
            <a:off x="6372225" y="1700213"/>
            <a:ext cx="3429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i="1">
                <a:latin typeface="Times New Roman" pitchFamily="18" charset="0"/>
              </a:rPr>
              <a:t>z</a:t>
            </a:r>
            <a:endParaRPr lang="ru-RU" sz="3200" i="1">
              <a:latin typeface="Times New Roman" pitchFamily="18" charset="0"/>
            </a:endParaRPr>
          </a:p>
        </p:txBody>
      </p:sp>
      <p:sp>
        <p:nvSpPr>
          <p:cNvPr id="11276" name="Text Box 12"/>
          <p:cNvSpPr txBox="1">
            <a:spLocks noChangeArrowheads="1"/>
          </p:cNvSpPr>
          <p:nvPr/>
        </p:nvSpPr>
        <p:spPr bwMode="auto">
          <a:xfrm>
            <a:off x="5940425" y="5445125"/>
            <a:ext cx="3873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i="1">
                <a:latin typeface="Times New Roman" pitchFamily="18" charset="0"/>
              </a:rPr>
              <a:t>0</a:t>
            </a:r>
            <a:endParaRPr lang="ru-RU" sz="3200" i="1">
              <a:latin typeface="Times New Roman" pitchFamily="18" charset="0"/>
            </a:endParaRPr>
          </a:p>
        </p:txBody>
      </p:sp>
      <p:sp>
        <p:nvSpPr>
          <p:cNvPr id="11277" name="Oval 13"/>
          <p:cNvSpPr>
            <a:spLocks noChangeArrowheads="1"/>
          </p:cNvSpPr>
          <p:nvPr/>
        </p:nvSpPr>
        <p:spPr bwMode="auto">
          <a:xfrm>
            <a:off x="3851275" y="2420938"/>
            <a:ext cx="144463" cy="12223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1278" name="AutoShape 14"/>
          <p:cNvSpPr>
            <a:spLocks/>
          </p:cNvSpPr>
          <p:nvPr/>
        </p:nvSpPr>
        <p:spPr bwMode="auto">
          <a:xfrm>
            <a:off x="6084888" y="2060575"/>
            <a:ext cx="358775" cy="3362325"/>
          </a:xfrm>
          <a:prstGeom prst="rightBrace">
            <a:avLst>
              <a:gd name="adj1" fmla="val 78097"/>
              <a:gd name="adj2" fmla="val 50000"/>
            </a:avLst>
          </a:prstGeom>
          <a:noFill/>
          <a:ln w="38100">
            <a:solidFill>
              <a:srgbClr val="FF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1279" name="AutoShape 15"/>
          <p:cNvSpPr>
            <a:spLocks/>
          </p:cNvSpPr>
          <p:nvPr/>
        </p:nvSpPr>
        <p:spPr bwMode="auto">
          <a:xfrm rot="5400000">
            <a:off x="4561681" y="5455444"/>
            <a:ext cx="287338" cy="1562100"/>
          </a:xfrm>
          <a:prstGeom prst="rightBrace">
            <a:avLst>
              <a:gd name="adj1" fmla="val 45304"/>
              <a:gd name="adj2" fmla="val 50000"/>
            </a:avLst>
          </a:prstGeom>
          <a:noFill/>
          <a:ln w="38100">
            <a:solidFill>
              <a:srgbClr val="FF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1280" name="AutoShape 16"/>
          <p:cNvSpPr>
            <a:spLocks/>
          </p:cNvSpPr>
          <p:nvPr/>
        </p:nvSpPr>
        <p:spPr bwMode="auto">
          <a:xfrm rot="-7957840">
            <a:off x="3888581" y="1735932"/>
            <a:ext cx="358775" cy="719138"/>
          </a:xfrm>
          <a:prstGeom prst="rightBrace">
            <a:avLst>
              <a:gd name="adj1" fmla="val 16704"/>
              <a:gd name="adj2" fmla="val 50000"/>
            </a:avLst>
          </a:prstGeom>
          <a:noFill/>
          <a:ln w="38100">
            <a:solidFill>
              <a:srgbClr val="FF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1281" name="Rectangle 17"/>
          <p:cNvSpPr>
            <a:spLocks noChangeArrowheads="1"/>
          </p:cNvSpPr>
          <p:nvPr/>
        </p:nvSpPr>
        <p:spPr bwMode="auto">
          <a:xfrm>
            <a:off x="3492500" y="1628775"/>
            <a:ext cx="360363" cy="555625"/>
          </a:xfrm>
          <a:prstGeom prst="rect">
            <a:avLst/>
          </a:prstGeom>
          <a:solidFill>
            <a:srgbClr val="FFFFEB"/>
          </a:solidFill>
          <a:ln w="9525">
            <a:solidFill>
              <a:srgbClr val="FFCC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0" i="1">
                <a:latin typeface="Times New Roman" pitchFamily="18" charset="0"/>
              </a:rPr>
              <a:t>2</a:t>
            </a:r>
            <a:endParaRPr lang="ru-RU" sz="2800" b="0" i="1">
              <a:latin typeface="Times New Roman" pitchFamily="18" charset="0"/>
            </a:endParaRPr>
          </a:p>
        </p:txBody>
      </p:sp>
      <p:sp>
        <p:nvSpPr>
          <p:cNvPr id="11282" name="Rectangle 18"/>
          <p:cNvSpPr>
            <a:spLocks noChangeArrowheads="1"/>
          </p:cNvSpPr>
          <p:nvPr/>
        </p:nvSpPr>
        <p:spPr bwMode="auto">
          <a:xfrm>
            <a:off x="6516688" y="3429000"/>
            <a:ext cx="360362" cy="555625"/>
          </a:xfrm>
          <a:prstGeom prst="rect">
            <a:avLst/>
          </a:prstGeom>
          <a:solidFill>
            <a:srgbClr val="FFFFEB"/>
          </a:solidFill>
          <a:ln w="9525">
            <a:solidFill>
              <a:srgbClr val="FFCC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0" i="1">
                <a:latin typeface="Times New Roman" pitchFamily="18" charset="0"/>
              </a:rPr>
              <a:t>5</a:t>
            </a:r>
            <a:endParaRPr lang="ru-RU" sz="2800" b="0" i="1">
              <a:latin typeface="Times New Roman" pitchFamily="18" charset="0"/>
            </a:endParaRPr>
          </a:p>
        </p:txBody>
      </p:sp>
      <p:sp>
        <p:nvSpPr>
          <p:cNvPr id="11283" name="Rectangle 19"/>
          <p:cNvSpPr>
            <a:spLocks noChangeArrowheads="1"/>
          </p:cNvSpPr>
          <p:nvPr/>
        </p:nvSpPr>
        <p:spPr bwMode="auto">
          <a:xfrm>
            <a:off x="4427538" y="6302375"/>
            <a:ext cx="360362" cy="555625"/>
          </a:xfrm>
          <a:prstGeom prst="rect">
            <a:avLst/>
          </a:prstGeom>
          <a:solidFill>
            <a:srgbClr val="FFFFEB"/>
          </a:solidFill>
          <a:ln w="9525">
            <a:solidFill>
              <a:srgbClr val="FFCC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0" i="1">
                <a:latin typeface="Times New Roman" pitchFamily="18" charset="0"/>
              </a:rPr>
              <a:t>-3</a:t>
            </a:r>
            <a:endParaRPr lang="ru-RU" sz="2800" b="0" i="1">
              <a:latin typeface="Times New Roman" pitchFamily="18" charset="0"/>
            </a:endParaRPr>
          </a:p>
        </p:txBody>
      </p:sp>
      <p:sp>
        <p:nvSpPr>
          <p:cNvPr id="11284" name="Text Box 20"/>
          <p:cNvSpPr txBox="1">
            <a:spLocks noChangeArrowheads="1"/>
          </p:cNvSpPr>
          <p:nvPr/>
        </p:nvSpPr>
        <p:spPr bwMode="auto">
          <a:xfrm>
            <a:off x="3348038" y="2565400"/>
            <a:ext cx="4921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i="1">
                <a:solidFill>
                  <a:srgbClr val="FF0000"/>
                </a:solidFill>
              </a:rPr>
              <a:t>A</a:t>
            </a:r>
            <a:endParaRPr lang="ru-RU" sz="3200" i="1">
              <a:solidFill>
                <a:srgbClr val="FF0000"/>
              </a:solidFill>
            </a:endParaRPr>
          </a:p>
        </p:txBody>
      </p:sp>
      <p:sp>
        <p:nvSpPr>
          <p:cNvPr id="23573" name="Text Box 21"/>
          <p:cNvSpPr txBox="1">
            <a:spLocks noChangeArrowheads="1"/>
          </p:cNvSpPr>
          <p:nvPr/>
        </p:nvSpPr>
        <p:spPr bwMode="auto">
          <a:xfrm>
            <a:off x="250825" y="1773238"/>
            <a:ext cx="171926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i="1">
                <a:latin typeface="Times New Roman" pitchFamily="18" charset="0"/>
              </a:rPr>
              <a:t>1) A</a:t>
            </a:r>
            <a:r>
              <a:rPr lang="ru-RU" sz="2800" i="1" baseline="-25000">
                <a:latin typeface="Times New Roman" pitchFamily="18" charset="0"/>
              </a:rPr>
              <a:t>4</a:t>
            </a:r>
            <a:r>
              <a:rPr lang="en-US" sz="2800" i="1" baseline="-25000">
                <a:latin typeface="Times New Roman" pitchFamily="18" charset="0"/>
              </a:rPr>
              <a:t> </a:t>
            </a:r>
            <a:r>
              <a:rPr lang="en-US" sz="2800" i="1">
                <a:latin typeface="Times New Roman" pitchFamily="18" charset="0"/>
              </a:rPr>
              <a:t>:  Ox</a:t>
            </a:r>
            <a:endParaRPr lang="ru-RU" sz="2800" i="1">
              <a:latin typeface="Times New Roman" pitchFamily="18" charset="0"/>
            </a:endParaRPr>
          </a:p>
        </p:txBody>
      </p:sp>
      <p:sp>
        <p:nvSpPr>
          <p:cNvPr id="23574" name="Text Box 22"/>
          <p:cNvSpPr txBox="1">
            <a:spLocks noChangeArrowheads="1"/>
          </p:cNvSpPr>
          <p:nvPr/>
        </p:nvSpPr>
        <p:spPr bwMode="auto">
          <a:xfrm>
            <a:off x="5435600" y="5878513"/>
            <a:ext cx="58896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i="1">
                <a:solidFill>
                  <a:schemeClr val="hlink"/>
                </a:solidFill>
                <a:latin typeface="Times New Roman" pitchFamily="18" charset="0"/>
              </a:rPr>
              <a:t>A</a:t>
            </a:r>
            <a:r>
              <a:rPr lang="ru-RU" sz="3200" i="1" baseline="-25000">
                <a:solidFill>
                  <a:schemeClr val="hlink"/>
                </a:solidFill>
                <a:latin typeface="Times New Roman" pitchFamily="18" charset="0"/>
              </a:rPr>
              <a:t>4</a:t>
            </a:r>
            <a:endParaRPr lang="ru-RU" sz="3200" i="1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23575" name="Text Box 23"/>
          <p:cNvSpPr txBox="1">
            <a:spLocks noChangeArrowheads="1"/>
          </p:cNvSpPr>
          <p:nvPr/>
        </p:nvSpPr>
        <p:spPr bwMode="auto">
          <a:xfrm>
            <a:off x="539750" y="2349500"/>
            <a:ext cx="200818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i="1">
                <a:solidFill>
                  <a:schemeClr val="hlink"/>
                </a:solidFill>
                <a:latin typeface="Times New Roman" pitchFamily="18" charset="0"/>
              </a:rPr>
              <a:t>A</a:t>
            </a:r>
            <a:r>
              <a:rPr lang="ru-RU" sz="3200" i="1" baseline="-25000">
                <a:solidFill>
                  <a:schemeClr val="hlink"/>
                </a:solidFill>
                <a:latin typeface="Times New Roman" pitchFamily="18" charset="0"/>
              </a:rPr>
              <a:t>4</a:t>
            </a:r>
            <a:r>
              <a:rPr lang="en-US" sz="3200" i="1" baseline="-25000">
                <a:solidFill>
                  <a:schemeClr val="hlink"/>
                </a:solidFill>
                <a:latin typeface="Times New Roman" pitchFamily="18" charset="0"/>
              </a:rPr>
              <a:t> </a:t>
            </a:r>
            <a:r>
              <a:rPr lang="en-US" sz="3200" i="1">
                <a:solidFill>
                  <a:schemeClr val="hlink"/>
                </a:solidFill>
                <a:latin typeface="Times New Roman" pitchFamily="18" charset="0"/>
              </a:rPr>
              <a:t>(2; </a:t>
            </a:r>
            <a:r>
              <a:rPr lang="ru-RU" sz="3200" i="1">
                <a:solidFill>
                  <a:schemeClr val="hlink"/>
                </a:solidFill>
                <a:latin typeface="Times New Roman" pitchFamily="18" charset="0"/>
              </a:rPr>
              <a:t>0</a:t>
            </a:r>
            <a:r>
              <a:rPr lang="en-US" sz="3200" i="1">
                <a:solidFill>
                  <a:schemeClr val="hlink"/>
                </a:solidFill>
                <a:latin typeface="Times New Roman" pitchFamily="18" charset="0"/>
              </a:rPr>
              <a:t>; 0)</a:t>
            </a:r>
            <a:endParaRPr lang="ru-RU" sz="3200" i="1">
              <a:solidFill>
                <a:schemeClr val="hlink"/>
              </a:solidFill>
            </a:endParaRPr>
          </a:p>
        </p:txBody>
      </p:sp>
      <p:sp>
        <p:nvSpPr>
          <p:cNvPr id="23576" name="Text Box 24"/>
          <p:cNvSpPr txBox="1">
            <a:spLocks noChangeArrowheads="1"/>
          </p:cNvSpPr>
          <p:nvPr/>
        </p:nvSpPr>
        <p:spPr bwMode="auto">
          <a:xfrm>
            <a:off x="3924300" y="4797425"/>
            <a:ext cx="6254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i="1">
                <a:solidFill>
                  <a:schemeClr val="accent2"/>
                </a:solidFill>
              </a:rPr>
              <a:t>A</a:t>
            </a:r>
            <a:r>
              <a:rPr lang="ru-RU" sz="3200" i="1" baseline="-25000">
                <a:solidFill>
                  <a:schemeClr val="accent2"/>
                </a:solidFill>
                <a:latin typeface="Times New Roman" pitchFamily="18" charset="0"/>
              </a:rPr>
              <a:t>5</a:t>
            </a:r>
            <a:endParaRPr lang="ru-RU" sz="3200" i="1">
              <a:solidFill>
                <a:schemeClr val="accent2"/>
              </a:solidFill>
            </a:endParaRPr>
          </a:p>
        </p:txBody>
      </p:sp>
      <p:sp>
        <p:nvSpPr>
          <p:cNvPr id="23577" name="Text Box 25"/>
          <p:cNvSpPr txBox="1">
            <a:spLocks noChangeArrowheads="1"/>
          </p:cNvSpPr>
          <p:nvPr/>
        </p:nvSpPr>
        <p:spPr bwMode="auto">
          <a:xfrm>
            <a:off x="179388" y="2997200"/>
            <a:ext cx="16986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i="1">
                <a:latin typeface="Times New Roman" pitchFamily="18" charset="0"/>
              </a:rPr>
              <a:t>2) A</a:t>
            </a:r>
            <a:r>
              <a:rPr lang="ru-RU" sz="2800" i="1" baseline="-25000">
                <a:latin typeface="Times New Roman" pitchFamily="18" charset="0"/>
              </a:rPr>
              <a:t>5</a:t>
            </a:r>
            <a:r>
              <a:rPr lang="en-US" sz="2800" i="1" baseline="-25000">
                <a:latin typeface="Times New Roman" pitchFamily="18" charset="0"/>
              </a:rPr>
              <a:t> </a:t>
            </a:r>
            <a:r>
              <a:rPr lang="en-US" sz="2800" i="1">
                <a:latin typeface="Times New Roman" pitchFamily="18" charset="0"/>
              </a:rPr>
              <a:t>:  O</a:t>
            </a:r>
            <a:r>
              <a:rPr lang="ru-RU" sz="2800" i="1">
                <a:latin typeface="Times New Roman" pitchFamily="18" charset="0"/>
              </a:rPr>
              <a:t>у</a:t>
            </a:r>
          </a:p>
        </p:txBody>
      </p:sp>
      <p:sp>
        <p:nvSpPr>
          <p:cNvPr id="23578" name="Text Box 26"/>
          <p:cNvSpPr txBox="1">
            <a:spLocks noChangeArrowheads="1"/>
          </p:cNvSpPr>
          <p:nvPr/>
        </p:nvSpPr>
        <p:spPr bwMode="auto">
          <a:xfrm>
            <a:off x="468313" y="3573463"/>
            <a:ext cx="214312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i="1">
                <a:solidFill>
                  <a:schemeClr val="accent2"/>
                </a:solidFill>
                <a:latin typeface="Times New Roman" pitchFamily="18" charset="0"/>
              </a:rPr>
              <a:t>A</a:t>
            </a:r>
            <a:r>
              <a:rPr lang="ru-RU" sz="3200" i="1" baseline="-25000">
                <a:solidFill>
                  <a:schemeClr val="accent2"/>
                </a:solidFill>
                <a:latin typeface="Times New Roman" pitchFamily="18" charset="0"/>
              </a:rPr>
              <a:t>5</a:t>
            </a:r>
            <a:r>
              <a:rPr lang="en-US" sz="3200" i="1" baseline="-25000">
                <a:solidFill>
                  <a:schemeClr val="accent2"/>
                </a:solidFill>
                <a:latin typeface="Times New Roman" pitchFamily="18" charset="0"/>
              </a:rPr>
              <a:t> </a:t>
            </a:r>
            <a:r>
              <a:rPr lang="en-US" sz="3200" i="1">
                <a:solidFill>
                  <a:schemeClr val="accent2"/>
                </a:solidFill>
                <a:latin typeface="Times New Roman" pitchFamily="18" charset="0"/>
              </a:rPr>
              <a:t>(</a:t>
            </a:r>
            <a:r>
              <a:rPr lang="ru-RU" sz="3200" i="1">
                <a:solidFill>
                  <a:schemeClr val="accent2"/>
                </a:solidFill>
                <a:latin typeface="Times New Roman" pitchFamily="18" charset="0"/>
              </a:rPr>
              <a:t>0</a:t>
            </a:r>
            <a:r>
              <a:rPr lang="en-US" sz="3200" i="1">
                <a:solidFill>
                  <a:schemeClr val="accent2"/>
                </a:solidFill>
                <a:latin typeface="Times New Roman" pitchFamily="18" charset="0"/>
              </a:rPr>
              <a:t>; </a:t>
            </a:r>
            <a:r>
              <a:rPr lang="ru-RU" sz="3200" i="1">
                <a:solidFill>
                  <a:schemeClr val="accent2"/>
                </a:solidFill>
                <a:latin typeface="Times New Roman" pitchFamily="18" charset="0"/>
              </a:rPr>
              <a:t>-3</a:t>
            </a:r>
            <a:r>
              <a:rPr lang="en-US" sz="3200" i="1">
                <a:solidFill>
                  <a:schemeClr val="accent2"/>
                </a:solidFill>
                <a:latin typeface="Times New Roman" pitchFamily="18" charset="0"/>
              </a:rPr>
              <a:t>; </a:t>
            </a:r>
            <a:r>
              <a:rPr lang="ru-RU" sz="3200" i="1">
                <a:solidFill>
                  <a:schemeClr val="accent2"/>
                </a:solidFill>
                <a:latin typeface="Times New Roman" pitchFamily="18" charset="0"/>
              </a:rPr>
              <a:t>0</a:t>
            </a:r>
            <a:r>
              <a:rPr lang="en-US" sz="3200" i="1">
                <a:solidFill>
                  <a:schemeClr val="accent2"/>
                </a:solidFill>
                <a:latin typeface="Times New Roman" pitchFamily="18" charset="0"/>
              </a:rPr>
              <a:t>)</a:t>
            </a:r>
            <a:endParaRPr lang="ru-RU" sz="3200" i="1">
              <a:solidFill>
                <a:schemeClr val="accent2"/>
              </a:solidFill>
            </a:endParaRPr>
          </a:p>
        </p:txBody>
      </p:sp>
      <p:sp>
        <p:nvSpPr>
          <p:cNvPr id="23579" name="Text Box 27"/>
          <p:cNvSpPr txBox="1">
            <a:spLocks noChangeArrowheads="1"/>
          </p:cNvSpPr>
          <p:nvPr/>
        </p:nvSpPr>
        <p:spPr bwMode="auto">
          <a:xfrm>
            <a:off x="250825" y="4221163"/>
            <a:ext cx="16795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i="1">
                <a:latin typeface="Times New Roman" pitchFamily="18" charset="0"/>
              </a:rPr>
              <a:t>3) A</a:t>
            </a:r>
            <a:r>
              <a:rPr lang="ru-RU" sz="2800" i="1" baseline="-25000">
                <a:latin typeface="Times New Roman" pitchFamily="18" charset="0"/>
              </a:rPr>
              <a:t>6</a:t>
            </a:r>
            <a:r>
              <a:rPr lang="en-US" sz="2800" i="1" baseline="-25000">
                <a:latin typeface="Times New Roman" pitchFamily="18" charset="0"/>
              </a:rPr>
              <a:t> </a:t>
            </a:r>
            <a:r>
              <a:rPr lang="en-US" sz="2800" i="1">
                <a:latin typeface="Times New Roman" pitchFamily="18" charset="0"/>
              </a:rPr>
              <a:t>:  Oz</a:t>
            </a:r>
            <a:endParaRPr lang="ru-RU" sz="2800" i="1">
              <a:latin typeface="Times New Roman" pitchFamily="18" charset="0"/>
            </a:endParaRPr>
          </a:p>
        </p:txBody>
      </p:sp>
      <p:sp>
        <p:nvSpPr>
          <p:cNvPr id="23580" name="Text Box 28"/>
          <p:cNvSpPr txBox="1">
            <a:spLocks noChangeArrowheads="1"/>
          </p:cNvSpPr>
          <p:nvPr/>
        </p:nvSpPr>
        <p:spPr bwMode="auto">
          <a:xfrm>
            <a:off x="5508625" y="1412875"/>
            <a:ext cx="6254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i="1">
                <a:solidFill>
                  <a:srgbClr val="CC3300"/>
                </a:solidFill>
              </a:rPr>
              <a:t>A</a:t>
            </a:r>
            <a:r>
              <a:rPr lang="ru-RU" sz="3200" i="1" baseline="-25000">
                <a:solidFill>
                  <a:srgbClr val="CC3300"/>
                </a:solidFill>
                <a:latin typeface="Times New Roman" pitchFamily="18" charset="0"/>
              </a:rPr>
              <a:t>6</a:t>
            </a:r>
            <a:endParaRPr lang="ru-RU" sz="3200" i="1">
              <a:solidFill>
                <a:srgbClr val="CC3300"/>
              </a:solidFill>
            </a:endParaRPr>
          </a:p>
        </p:txBody>
      </p:sp>
      <p:sp>
        <p:nvSpPr>
          <p:cNvPr id="23581" name="Text Box 29"/>
          <p:cNvSpPr txBox="1">
            <a:spLocks noChangeArrowheads="1"/>
          </p:cNvSpPr>
          <p:nvPr/>
        </p:nvSpPr>
        <p:spPr bwMode="auto">
          <a:xfrm>
            <a:off x="468313" y="4797425"/>
            <a:ext cx="200818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i="1">
                <a:solidFill>
                  <a:srgbClr val="CC3300"/>
                </a:solidFill>
                <a:latin typeface="Times New Roman" pitchFamily="18" charset="0"/>
              </a:rPr>
              <a:t>A</a:t>
            </a:r>
            <a:r>
              <a:rPr lang="ru-RU" sz="3200" i="1" baseline="-25000">
                <a:solidFill>
                  <a:srgbClr val="CC3300"/>
                </a:solidFill>
                <a:latin typeface="Times New Roman" pitchFamily="18" charset="0"/>
              </a:rPr>
              <a:t>6</a:t>
            </a:r>
            <a:r>
              <a:rPr lang="en-US" sz="3200" i="1" baseline="-25000">
                <a:solidFill>
                  <a:srgbClr val="CC3300"/>
                </a:solidFill>
                <a:latin typeface="Times New Roman" pitchFamily="18" charset="0"/>
              </a:rPr>
              <a:t> </a:t>
            </a:r>
            <a:r>
              <a:rPr lang="en-US" sz="3200" i="1">
                <a:solidFill>
                  <a:srgbClr val="CC3300"/>
                </a:solidFill>
                <a:latin typeface="Times New Roman" pitchFamily="18" charset="0"/>
              </a:rPr>
              <a:t>(0; </a:t>
            </a:r>
            <a:r>
              <a:rPr lang="ru-RU" sz="3200" i="1">
                <a:solidFill>
                  <a:srgbClr val="CC3300"/>
                </a:solidFill>
                <a:latin typeface="Times New Roman" pitchFamily="18" charset="0"/>
              </a:rPr>
              <a:t>0</a:t>
            </a:r>
            <a:r>
              <a:rPr lang="en-US" sz="3200" i="1">
                <a:solidFill>
                  <a:srgbClr val="CC3300"/>
                </a:solidFill>
                <a:latin typeface="Times New Roman" pitchFamily="18" charset="0"/>
              </a:rPr>
              <a:t>; 5)</a:t>
            </a:r>
            <a:endParaRPr lang="ru-RU" sz="3200" i="1">
              <a:solidFill>
                <a:srgbClr val="CC3300"/>
              </a:solidFill>
            </a:endParaRPr>
          </a:p>
        </p:txBody>
      </p:sp>
      <p:sp>
        <p:nvSpPr>
          <p:cNvPr id="23583" name="Freeform 31"/>
          <p:cNvSpPr>
            <a:spLocks/>
          </p:cNvSpPr>
          <p:nvPr/>
        </p:nvSpPr>
        <p:spPr bwMode="auto">
          <a:xfrm>
            <a:off x="4541838" y="5440363"/>
            <a:ext cx="1543050" cy="6350"/>
          </a:xfrm>
          <a:custGeom>
            <a:avLst/>
            <a:gdLst>
              <a:gd name="T0" fmla="*/ 0 w 972"/>
              <a:gd name="T1" fmla="*/ 0 h 4"/>
              <a:gd name="T2" fmla="*/ 1543050 w 972"/>
              <a:gd name="T3" fmla="*/ 6350 h 4"/>
              <a:gd name="T4" fmla="*/ 0 60000 65536"/>
              <a:gd name="T5" fmla="*/ 0 60000 65536"/>
              <a:gd name="T6" fmla="*/ 0 w 972"/>
              <a:gd name="T7" fmla="*/ 0 h 4"/>
              <a:gd name="T8" fmla="*/ 972 w 972"/>
              <a:gd name="T9" fmla="*/ 4 h 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972" h="4">
                <a:moveTo>
                  <a:pt x="0" y="0"/>
                </a:moveTo>
                <a:lnTo>
                  <a:pt x="972" y="4"/>
                </a:lnTo>
              </a:path>
            </a:pathLst>
          </a:custGeom>
          <a:noFill/>
          <a:ln w="15875" cap="flat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3584" name="Freeform 32"/>
          <p:cNvSpPr>
            <a:spLocks/>
          </p:cNvSpPr>
          <p:nvPr/>
        </p:nvSpPr>
        <p:spPr bwMode="auto">
          <a:xfrm>
            <a:off x="4511675" y="2011363"/>
            <a:ext cx="30163" cy="3398837"/>
          </a:xfrm>
          <a:custGeom>
            <a:avLst/>
            <a:gdLst>
              <a:gd name="T0" fmla="*/ 0 w 19"/>
              <a:gd name="T1" fmla="*/ 0 h 2141"/>
              <a:gd name="T2" fmla="*/ 30163 w 19"/>
              <a:gd name="T3" fmla="*/ 3398837 h 2141"/>
              <a:gd name="T4" fmla="*/ 0 60000 65536"/>
              <a:gd name="T5" fmla="*/ 0 60000 65536"/>
              <a:gd name="T6" fmla="*/ 0 w 19"/>
              <a:gd name="T7" fmla="*/ 0 h 2141"/>
              <a:gd name="T8" fmla="*/ 19 w 19"/>
              <a:gd name="T9" fmla="*/ 2141 h 214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9" h="2141">
                <a:moveTo>
                  <a:pt x="0" y="0"/>
                </a:moveTo>
                <a:lnTo>
                  <a:pt x="19" y="2141"/>
                </a:lnTo>
              </a:path>
            </a:pathLst>
          </a:custGeom>
          <a:noFill/>
          <a:ln w="15875" cap="flat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3585" name="Freeform 33"/>
          <p:cNvSpPr>
            <a:spLocks/>
          </p:cNvSpPr>
          <p:nvPr/>
        </p:nvSpPr>
        <p:spPr bwMode="auto">
          <a:xfrm>
            <a:off x="3902075" y="5440363"/>
            <a:ext cx="639763" cy="595312"/>
          </a:xfrm>
          <a:custGeom>
            <a:avLst/>
            <a:gdLst>
              <a:gd name="T0" fmla="*/ 639763 w 403"/>
              <a:gd name="T1" fmla="*/ 0 h 375"/>
              <a:gd name="T2" fmla="*/ 0 w 403"/>
              <a:gd name="T3" fmla="*/ 595312 h 375"/>
              <a:gd name="T4" fmla="*/ 0 60000 65536"/>
              <a:gd name="T5" fmla="*/ 0 60000 65536"/>
              <a:gd name="T6" fmla="*/ 0 w 403"/>
              <a:gd name="T7" fmla="*/ 0 h 375"/>
              <a:gd name="T8" fmla="*/ 403 w 403"/>
              <a:gd name="T9" fmla="*/ 375 h 375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403" h="375">
                <a:moveTo>
                  <a:pt x="403" y="0"/>
                </a:moveTo>
                <a:lnTo>
                  <a:pt x="0" y="375"/>
                </a:lnTo>
              </a:path>
            </a:pathLst>
          </a:custGeom>
          <a:noFill/>
          <a:ln w="15875" cap="flat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35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35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35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235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235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35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35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35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5" dur="1000"/>
                                        <p:tgtEl>
                                          <p:spTgt spid="23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1000"/>
                                        <p:tgtEl>
                                          <p:spTgt spid="235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235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35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35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35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1000" fill="hold"/>
                                        <p:tgtEl>
                                          <p:spTgt spid="235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1000" fill="hold"/>
                                        <p:tgtEl>
                                          <p:spTgt spid="235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35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35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3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235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35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23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1000" fill="hold"/>
                                        <p:tgtEl>
                                          <p:spTgt spid="235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1000" fill="hold"/>
                                        <p:tgtEl>
                                          <p:spTgt spid="235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235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235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23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build="p"/>
      <p:bldP spid="23573" grpId="0"/>
      <p:bldP spid="23574" grpId="0"/>
      <p:bldP spid="23575" grpId="0"/>
      <p:bldP spid="23576" grpId="0"/>
      <p:bldP spid="23577" grpId="0"/>
      <p:bldP spid="23578" grpId="0"/>
      <p:bldP spid="23579" grpId="0"/>
      <p:bldP spid="23580" grpId="0"/>
      <p:bldP spid="23581" grpId="0"/>
      <p:bldP spid="23583" grpId="0" animBg="1"/>
      <p:bldP spid="23584" grpId="0" animBg="1"/>
      <p:bldP spid="23585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213</TotalTime>
  <Words>1352</Words>
  <Application>Microsoft Office PowerPoint</Application>
  <PresentationFormat>Экран (4:3)</PresentationFormat>
  <Paragraphs>345</Paragraphs>
  <Slides>19</Slides>
  <Notes>8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1" baseType="lpstr">
      <vt:lpstr>Тема Office</vt:lpstr>
      <vt:lpstr>Формула</vt:lpstr>
      <vt:lpstr>Раздел: Прямоугольная система координат и векторы в пространстве </vt:lpstr>
      <vt:lpstr>Цель обучения</vt:lpstr>
      <vt:lpstr> Критерии успеха: </vt:lpstr>
      <vt:lpstr>Повторение:</vt:lpstr>
      <vt:lpstr>Повторение:</vt:lpstr>
      <vt:lpstr>Повторение:</vt:lpstr>
      <vt:lpstr>Задание прямоугольной системы  координат в пространстве:</vt:lpstr>
      <vt:lpstr>Нахождение координат точек. </vt:lpstr>
      <vt:lpstr>Решение задач.</vt:lpstr>
      <vt:lpstr>Решение задач.</vt:lpstr>
      <vt:lpstr>Дан куб с ребром, равным 4. Определите координаты его вершин.   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Раздел: Прямоугольная система координат и векторы в пространстве</dc:title>
  <dc:creator>dom</dc:creator>
  <cp:lastModifiedBy>Татьяна Похващева</cp:lastModifiedBy>
  <cp:revision>25</cp:revision>
  <dcterms:created xsi:type="dcterms:W3CDTF">2018-02-14T13:31:28Z</dcterms:created>
  <dcterms:modified xsi:type="dcterms:W3CDTF">2020-05-24T09:27:53Z</dcterms:modified>
</cp:coreProperties>
</file>